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0" r:id="rId3"/>
    <p:sldId id="269" r:id="rId4"/>
    <p:sldId id="268" r:id="rId5"/>
    <p:sldId id="256" r:id="rId6"/>
    <p:sldId id="257" r:id="rId7"/>
    <p:sldId id="260" r:id="rId8"/>
    <p:sldId id="271" r:id="rId9"/>
    <p:sldId id="263" r:id="rId10"/>
    <p:sldId id="261" r:id="rId11"/>
    <p:sldId id="265" r:id="rId12"/>
    <p:sldId id="262" r:id="rId13"/>
    <p:sldId id="27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D86BD-D5D5-4990-9C67-E73DC86C9D1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048C6-BE30-4834-92C7-419DF370534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Here’s </a:t>
          </a:r>
          <a:r>
            <a:rPr lang="en-US" dirty="0" smtClean="0"/>
            <a:t>how to insert a link to your video in PowerPoint: </a:t>
          </a:r>
          <a:r>
            <a:rPr lang="en-US" dirty="0" smtClean="0"/>
            <a:t>Select the text with which you want to link to your file</a:t>
          </a:r>
          <a:endParaRPr lang="en-US" dirty="0"/>
        </a:p>
      </dgm:t>
    </dgm:pt>
    <dgm:pt modelId="{9A2B8FEE-9771-44BB-8A19-F36688A9152E}" type="parTrans" cxnId="{52BAFA49-835F-4EFC-8DF2-8B8116B4B63D}">
      <dgm:prSet/>
      <dgm:spPr/>
      <dgm:t>
        <a:bodyPr/>
        <a:lstStyle/>
        <a:p>
          <a:endParaRPr lang="en-US"/>
        </a:p>
      </dgm:t>
    </dgm:pt>
    <dgm:pt modelId="{D5BBBD3B-AF79-4B6D-B862-C13702C893BE}" type="sibTrans" cxnId="{52BAFA49-835F-4EFC-8DF2-8B8116B4B63D}">
      <dgm:prSet/>
      <dgm:spPr/>
      <dgm:t>
        <a:bodyPr/>
        <a:lstStyle/>
        <a:p>
          <a:endParaRPr lang="en-US"/>
        </a:p>
      </dgm:t>
    </dgm:pt>
    <dgm:pt modelId="{2436FBEE-E6BD-414F-A979-B5077532B602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On the Ribbon Bar, select </a:t>
          </a:r>
          <a:r>
            <a:rPr lang="en-US" b="1" dirty="0" smtClean="0"/>
            <a:t>Insert</a:t>
          </a:r>
          <a:endParaRPr lang="en-US" b="1" dirty="0"/>
        </a:p>
      </dgm:t>
    </dgm:pt>
    <dgm:pt modelId="{F8649403-A314-49D3-A3A8-3A6B5C985590}" type="parTrans" cxnId="{1261DDA9-0929-4B3E-9AFE-63D83400F4F9}">
      <dgm:prSet/>
      <dgm:spPr/>
      <dgm:t>
        <a:bodyPr/>
        <a:lstStyle/>
        <a:p>
          <a:endParaRPr lang="en-US"/>
        </a:p>
      </dgm:t>
    </dgm:pt>
    <dgm:pt modelId="{DD751478-889C-4744-A47E-8260443B43A5}" type="sibTrans" cxnId="{1261DDA9-0929-4B3E-9AFE-63D83400F4F9}">
      <dgm:prSet/>
      <dgm:spPr/>
      <dgm:t>
        <a:bodyPr/>
        <a:lstStyle/>
        <a:p>
          <a:endParaRPr lang="en-US"/>
        </a:p>
      </dgm:t>
    </dgm:pt>
    <dgm:pt modelId="{AA4A24EC-0695-442A-80E8-78F59D6E1FB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Click on the </a:t>
          </a:r>
          <a:r>
            <a:rPr lang="en-US" b="1" dirty="0" smtClean="0"/>
            <a:t>Hyperlink</a:t>
          </a:r>
          <a:r>
            <a:rPr lang="en-US" dirty="0" smtClean="0"/>
            <a:t> button within the Links group</a:t>
          </a:r>
          <a:endParaRPr lang="en-US" dirty="0"/>
        </a:p>
      </dgm:t>
    </dgm:pt>
    <dgm:pt modelId="{662C8BBC-5653-45B9-8E9E-B9C83BC2C24C}" type="parTrans" cxnId="{8A81E575-F769-4520-9494-DD3B80750668}">
      <dgm:prSet/>
      <dgm:spPr/>
      <dgm:t>
        <a:bodyPr/>
        <a:lstStyle/>
        <a:p>
          <a:endParaRPr lang="en-US"/>
        </a:p>
      </dgm:t>
    </dgm:pt>
    <dgm:pt modelId="{17360FF3-49B7-4F0B-9F96-6441D193D078}" type="sibTrans" cxnId="{8A81E575-F769-4520-9494-DD3B80750668}">
      <dgm:prSet/>
      <dgm:spPr/>
      <dgm:t>
        <a:bodyPr/>
        <a:lstStyle/>
        <a:p>
          <a:endParaRPr lang="en-US"/>
        </a:p>
      </dgm:t>
    </dgm:pt>
    <dgm:pt modelId="{DF207F38-8F79-4157-87EC-29BE03855B4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Make sure the </a:t>
          </a:r>
          <a:r>
            <a:rPr lang="en-US" b="1" dirty="0" smtClean="0"/>
            <a:t>Existing File or </a:t>
          </a:r>
          <a:r>
            <a:rPr lang="en-US" b="1" dirty="0" err="1" smtClean="0"/>
            <a:t>WebPage</a:t>
          </a:r>
          <a:r>
            <a:rPr lang="en-US" dirty="0" smtClean="0"/>
            <a:t> button is engaged and enter the web address. </a:t>
          </a:r>
          <a:endParaRPr lang="en-US" dirty="0"/>
        </a:p>
      </dgm:t>
    </dgm:pt>
    <dgm:pt modelId="{0E7C1D25-4427-469E-80AE-06F7A71CC1EC}" type="parTrans" cxnId="{776DA04C-1669-4EB4-8BFA-8BD5B78E3DF2}">
      <dgm:prSet/>
      <dgm:spPr/>
      <dgm:t>
        <a:bodyPr/>
        <a:lstStyle/>
        <a:p>
          <a:endParaRPr lang="en-US"/>
        </a:p>
      </dgm:t>
    </dgm:pt>
    <dgm:pt modelId="{49C3C9CD-978C-4C8B-8CC6-B8E03A9ABF74}" type="sibTrans" cxnId="{776DA04C-1669-4EB4-8BFA-8BD5B78E3DF2}">
      <dgm:prSet/>
      <dgm:spPr/>
      <dgm:t>
        <a:bodyPr/>
        <a:lstStyle/>
        <a:p>
          <a:endParaRPr lang="en-US"/>
        </a:p>
      </dgm:t>
    </dgm:pt>
    <dgm:pt modelId="{900D1261-0BAE-4CB8-842B-2D145325710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Press </a:t>
          </a:r>
          <a:r>
            <a:rPr lang="en-US" b="1" dirty="0" smtClean="0"/>
            <a:t>OK</a:t>
          </a:r>
          <a:r>
            <a:rPr lang="en-US" dirty="0" smtClean="0"/>
            <a:t> and </a:t>
          </a:r>
          <a:r>
            <a:rPr lang="en-US" b="1" dirty="0" smtClean="0"/>
            <a:t>test the link(s) </a:t>
          </a:r>
          <a:r>
            <a:rPr lang="en-US" dirty="0" smtClean="0"/>
            <a:t>by running the presentation!  YouTube should open!</a:t>
          </a:r>
        </a:p>
      </dgm:t>
    </dgm:pt>
    <dgm:pt modelId="{3F2804ED-7E41-4029-AFF5-7EF53C772DDB}" type="parTrans" cxnId="{1785128C-599B-430C-88A3-6E98D6865441}">
      <dgm:prSet/>
      <dgm:spPr/>
      <dgm:t>
        <a:bodyPr/>
        <a:lstStyle/>
        <a:p>
          <a:endParaRPr lang="en-US"/>
        </a:p>
      </dgm:t>
    </dgm:pt>
    <dgm:pt modelId="{5C39394C-531A-4DCE-9594-B4D1F9640AB2}" type="sibTrans" cxnId="{1785128C-599B-430C-88A3-6E98D6865441}">
      <dgm:prSet/>
      <dgm:spPr/>
      <dgm:t>
        <a:bodyPr/>
        <a:lstStyle/>
        <a:p>
          <a:endParaRPr lang="en-US"/>
        </a:p>
      </dgm:t>
    </dgm:pt>
    <dgm:pt modelId="{08E932C3-3113-45D0-9E9B-1AF940C22CE6}" type="pres">
      <dgm:prSet presAssocID="{D69D86BD-D5D5-4990-9C67-E73DC86C9D1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3C116-A8D5-424F-A9EC-CFECD8B3E4D3}" type="pres">
      <dgm:prSet presAssocID="{D69D86BD-D5D5-4990-9C67-E73DC86C9D11}" presName="dummyMaxCanvas" presStyleCnt="0">
        <dgm:presLayoutVars/>
      </dgm:prSet>
      <dgm:spPr/>
    </dgm:pt>
    <dgm:pt modelId="{D9125968-938A-45E9-AE50-7B53D4591771}" type="pres">
      <dgm:prSet presAssocID="{D69D86BD-D5D5-4990-9C67-E73DC86C9D11}" presName="FiveNodes_1" presStyleLbl="node1" presStyleIdx="0" presStyleCnt="5" custScaleX="10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14431-F1D4-49FF-9FBC-653A267A86E1}" type="pres">
      <dgm:prSet presAssocID="{D69D86BD-D5D5-4990-9C67-E73DC86C9D1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12BB17-641B-4DAC-B59E-5163CDEE0023}" type="pres">
      <dgm:prSet presAssocID="{D69D86BD-D5D5-4990-9C67-E73DC86C9D1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37287F-3F7D-4278-BC11-EF5D70971447}" type="pres">
      <dgm:prSet presAssocID="{D69D86BD-D5D5-4990-9C67-E73DC86C9D1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85C45C-CDD1-4038-8C7C-B46D00F95422}" type="pres">
      <dgm:prSet presAssocID="{D69D86BD-D5D5-4990-9C67-E73DC86C9D1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7045F-75DD-40F2-947B-5DFAC6DEA6A9}" type="pres">
      <dgm:prSet presAssocID="{D69D86BD-D5D5-4990-9C67-E73DC86C9D1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2C63BD-5928-43B1-A4BE-19A28F46001C}" type="pres">
      <dgm:prSet presAssocID="{D69D86BD-D5D5-4990-9C67-E73DC86C9D1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334B0-A4B0-4155-9C73-C294A63B7384}" type="pres">
      <dgm:prSet presAssocID="{D69D86BD-D5D5-4990-9C67-E73DC86C9D1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3E709C-30D5-43C4-9F1F-144995DBFD76}" type="pres">
      <dgm:prSet presAssocID="{D69D86BD-D5D5-4990-9C67-E73DC86C9D1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FB42DF-5D3F-466E-B34F-ECA649A6B96C}" type="pres">
      <dgm:prSet presAssocID="{D69D86BD-D5D5-4990-9C67-E73DC86C9D1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FE9623-18D3-4FBC-B8B2-2D5F99A0AC78}" type="pres">
      <dgm:prSet presAssocID="{D69D86BD-D5D5-4990-9C67-E73DC86C9D1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F1CEF4-27DA-49FE-8A05-070AD2D136DB}" type="pres">
      <dgm:prSet presAssocID="{D69D86BD-D5D5-4990-9C67-E73DC86C9D1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6DB168D-B375-4FFE-95AD-3A92E22C2DDB}" type="pres">
      <dgm:prSet presAssocID="{D69D86BD-D5D5-4990-9C67-E73DC86C9D1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5FDF19-A92E-4F6F-8EC3-3B8261119FB3}" type="pres">
      <dgm:prSet presAssocID="{D69D86BD-D5D5-4990-9C67-E73DC86C9D1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C878AA-CFAA-485A-B0E3-D572B0341498}" type="presOf" srcId="{DF207F38-8F79-4157-87EC-29BE03855B4F}" destId="{4537287F-3F7D-4278-BC11-EF5D70971447}" srcOrd="0" destOrd="0" presId="urn:microsoft.com/office/officeart/2005/8/layout/vProcess5"/>
    <dgm:cxn modelId="{52BAFA49-835F-4EFC-8DF2-8B8116B4B63D}" srcId="{D69D86BD-D5D5-4990-9C67-E73DC86C9D11}" destId="{502048C6-BE30-4834-92C7-419DF370534D}" srcOrd="0" destOrd="0" parTransId="{9A2B8FEE-9771-44BB-8A19-F36688A9152E}" sibTransId="{D5BBBD3B-AF79-4B6D-B862-C13702C893BE}"/>
    <dgm:cxn modelId="{3E140635-1805-45D0-8880-6844E9FA3DEA}" type="presOf" srcId="{AA4A24EC-0695-442A-80E8-78F59D6E1FB5}" destId="{30F1CEF4-27DA-49FE-8A05-070AD2D136DB}" srcOrd="1" destOrd="0" presId="urn:microsoft.com/office/officeart/2005/8/layout/vProcess5"/>
    <dgm:cxn modelId="{776DA04C-1669-4EB4-8BFA-8BD5B78E3DF2}" srcId="{D69D86BD-D5D5-4990-9C67-E73DC86C9D11}" destId="{DF207F38-8F79-4157-87EC-29BE03855B4F}" srcOrd="3" destOrd="0" parTransId="{0E7C1D25-4427-469E-80AE-06F7A71CC1EC}" sibTransId="{49C3C9CD-978C-4C8B-8CC6-B8E03A9ABF74}"/>
    <dgm:cxn modelId="{1261DDA9-0929-4B3E-9AFE-63D83400F4F9}" srcId="{D69D86BD-D5D5-4990-9C67-E73DC86C9D11}" destId="{2436FBEE-E6BD-414F-A979-B5077532B602}" srcOrd="1" destOrd="0" parTransId="{F8649403-A314-49D3-A3A8-3A6B5C985590}" sibTransId="{DD751478-889C-4744-A47E-8260443B43A5}"/>
    <dgm:cxn modelId="{122D9717-7B0B-43C7-A324-5F72FB765CD6}" type="presOf" srcId="{502048C6-BE30-4834-92C7-419DF370534D}" destId="{D9125968-938A-45E9-AE50-7B53D4591771}" srcOrd="0" destOrd="0" presId="urn:microsoft.com/office/officeart/2005/8/layout/vProcess5"/>
    <dgm:cxn modelId="{8A81E575-F769-4520-9494-DD3B80750668}" srcId="{D69D86BD-D5D5-4990-9C67-E73DC86C9D11}" destId="{AA4A24EC-0695-442A-80E8-78F59D6E1FB5}" srcOrd="2" destOrd="0" parTransId="{662C8BBC-5653-45B9-8E9E-B9C83BC2C24C}" sibTransId="{17360FF3-49B7-4F0B-9F96-6441D193D078}"/>
    <dgm:cxn modelId="{67DE7235-C127-4091-8599-46FD7CB9FEEE}" type="presOf" srcId="{900D1261-0BAE-4CB8-842B-2D1453257103}" destId="{DA5FDF19-A92E-4F6F-8EC3-3B8261119FB3}" srcOrd="1" destOrd="0" presId="urn:microsoft.com/office/officeart/2005/8/layout/vProcess5"/>
    <dgm:cxn modelId="{1785128C-599B-430C-88A3-6E98D6865441}" srcId="{D69D86BD-D5D5-4990-9C67-E73DC86C9D11}" destId="{900D1261-0BAE-4CB8-842B-2D1453257103}" srcOrd="4" destOrd="0" parTransId="{3F2804ED-7E41-4029-AFF5-7EF53C772DDB}" sibTransId="{5C39394C-531A-4DCE-9594-B4D1F9640AB2}"/>
    <dgm:cxn modelId="{01B15F1D-AC7F-4A74-971D-6725F7F98ACC}" type="presOf" srcId="{17360FF3-49B7-4F0B-9F96-6441D193D078}" destId="{267334B0-A4B0-4155-9C73-C294A63B7384}" srcOrd="0" destOrd="0" presId="urn:microsoft.com/office/officeart/2005/8/layout/vProcess5"/>
    <dgm:cxn modelId="{EDA38013-2FFB-4DDD-8BD5-524FD13F73D9}" type="presOf" srcId="{2436FBEE-E6BD-414F-A979-B5077532B602}" destId="{70714431-F1D4-49FF-9FBC-653A267A86E1}" srcOrd="0" destOrd="0" presId="urn:microsoft.com/office/officeart/2005/8/layout/vProcess5"/>
    <dgm:cxn modelId="{458A8D30-8F8F-4A0D-9D8F-1608C554812A}" type="presOf" srcId="{2436FBEE-E6BD-414F-A979-B5077532B602}" destId="{88FE9623-18D3-4FBC-B8B2-2D5F99A0AC78}" srcOrd="1" destOrd="0" presId="urn:microsoft.com/office/officeart/2005/8/layout/vProcess5"/>
    <dgm:cxn modelId="{812D5692-B6F4-4CF6-92EE-53E6CA8DB975}" type="presOf" srcId="{AA4A24EC-0695-442A-80E8-78F59D6E1FB5}" destId="{D512BB17-641B-4DAC-B59E-5163CDEE0023}" srcOrd="0" destOrd="0" presId="urn:microsoft.com/office/officeart/2005/8/layout/vProcess5"/>
    <dgm:cxn modelId="{A5886667-2C7C-43C1-B282-BAFDE3A6700F}" type="presOf" srcId="{900D1261-0BAE-4CB8-842B-2D1453257103}" destId="{8C85C45C-CDD1-4038-8C7C-B46D00F95422}" srcOrd="0" destOrd="0" presId="urn:microsoft.com/office/officeart/2005/8/layout/vProcess5"/>
    <dgm:cxn modelId="{5BD8D6EB-5527-488B-960E-7871F501CD40}" type="presOf" srcId="{502048C6-BE30-4834-92C7-419DF370534D}" destId="{7BFB42DF-5D3F-466E-B34F-ECA649A6B96C}" srcOrd="1" destOrd="0" presId="urn:microsoft.com/office/officeart/2005/8/layout/vProcess5"/>
    <dgm:cxn modelId="{CFA388E8-03B6-49BC-ABC7-159BF2E1B68A}" type="presOf" srcId="{D69D86BD-D5D5-4990-9C67-E73DC86C9D11}" destId="{08E932C3-3113-45D0-9E9B-1AF940C22CE6}" srcOrd="0" destOrd="0" presId="urn:microsoft.com/office/officeart/2005/8/layout/vProcess5"/>
    <dgm:cxn modelId="{AA68EF7B-C21A-49D3-8DF4-5E0AF72427DF}" type="presOf" srcId="{DD751478-889C-4744-A47E-8260443B43A5}" destId="{CD2C63BD-5928-43B1-A4BE-19A28F46001C}" srcOrd="0" destOrd="0" presId="urn:microsoft.com/office/officeart/2005/8/layout/vProcess5"/>
    <dgm:cxn modelId="{9431AF53-F798-4514-AC53-BFE542882343}" type="presOf" srcId="{D5BBBD3B-AF79-4B6D-B862-C13702C893BE}" destId="{0FB7045F-75DD-40F2-947B-5DFAC6DEA6A9}" srcOrd="0" destOrd="0" presId="urn:microsoft.com/office/officeart/2005/8/layout/vProcess5"/>
    <dgm:cxn modelId="{5193818A-E632-43AB-83A9-52192B54E8F6}" type="presOf" srcId="{49C3C9CD-978C-4C8B-8CC6-B8E03A9ABF74}" destId="{D03E709C-30D5-43C4-9F1F-144995DBFD76}" srcOrd="0" destOrd="0" presId="urn:microsoft.com/office/officeart/2005/8/layout/vProcess5"/>
    <dgm:cxn modelId="{504DCA2E-5DE1-474C-9FCB-34B9C64382E9}" type="presOf" srcId="{DF207F38-8F79-4157-87EC-29BE03855B4F}" destId="{06DB168D-B375-4FFE-95AD-3A92E22C2DDB}" srcOrd="1" destOrd="0" presId="urn:microsoft.com/office/officeart/2005/8/layout/vProcess5"/>
    <dgm:cxn modelId="{16BCBFCC-C602-4748-B114-BE59971B35F0}" type="presParOf" srcId="{08E932C3-3113-45D0-9E9B-1AF940C22CE6}" destId="{A8D3C116-A8D5-424F-A9EC-CFECD8B3E4D3}" srcOrd="0" destOrd="0" presId="urn:microsoft.com/office/officeart/2005/8/layout/vProcess5"/>
    <dgm:cxn modelId="{8CCDD0D9-D0A2-4167-BF8C-1D5D5C474C2D}" type="presParOf" srcId="{08E932C3-3113-45D0-9E9B-1AF940C22CE6}" destId="{D9125968-938A-45E9-AE50-7B53D4591771}" srcOrd="1" destOrd="0" presId="urn:microsoft.com/office/officeart/2005/8/layout/vProcess5"/>
    <dgm:cxn modelId="{F644190C-09FB-4572-8C48-D527A5A4F96A}" type="presParOf" srcId="{08E932C3-3113-45D0-9E9B-1AF940C22CE6}" destId="{70714431-F1D4-49FF-9FBC-653A267A86E1}" srcOrd="2" destOrd="0" presId="urn:microsoft.com/office/officeart/2005/8/layout/vProcess5"/>
    <dgm:cxn modelId="{AA0E1323-D5B4-448F-AAEC-AC5D0E644408}" type="presParOf" srcId="{08E932C3-3113-45D0-9E9B-1AF940C22CE6}" destId="{D512BB17-641B-4DAC-B59E-5163CDEE0023}" srcOrd="3" destOrd="0" presId="urn:microsoft.com/office/officeart/2005/8/layout/vProcess5"/>
    <dgm:cxn modelId="{20014286-AD92-4C1A-8B82-D3097C6DAEA0}" type="presParOf" srcId="{08E932C3-3113-45D0-9E9B-1AF940C22CE6}" destId="{4537287F-3F7D-4278-BC11-EF5D70971447}" srcOrd="4" destOrd="0" presId="urn:microsoft.com/office/officeart/2005/8/layout/vProcess5"/>
    <dgm:cxn modelId="{FD736364-A940-4240-8864-3A81AA479FB3}" type="presParOf" srcId="{08E932C3-3113-45D0-9E9B-1AF940C22CE6}" destId="{8C85C45C-CDD1-4038-8C7C-B46D00F95422}" srcOrd="5" destOrd="0" presId="urn:microsoft.com/office/officeart/2005/8/layout/vProcess5"/>
    <dgm:cxn modelId="{0962893A-6757-4003-8697-A4C2C7B63DBB}" type="presParOf" srcId="{08E932C3-3113-45D0-9E9B-1AF940C22CE6}" destId="{0FB7045F-75DD-40F2-947B-5DFAC6DEA6A9}" srcOrd="6" destOrd="0" presId="urn:microsoft.com/office/officeart/2005/8/layout/vProcess5"/>
    <dgm:cxn modelId="{2592DE7B-117C-402B-B976-A7E16AC33AAF}" type="presParOf" srcId="{08E932C3-3113-45D0-9E9B-1AF940C22CE6}" destId="{CD2C63BD-5928-43B1-A4BE-19A28F46001C}" srcOrd="7" destOrd="0" presId="urn:microsoft.com/office/officeart/2005/8/layout/vProcess5"/>
    <dgm:cxn modelId="{2FD0528E-9FDE-4839-AE94-BAB669769EFB}" type="presParOf" srcId="{08E932C3-3113-45D0-9E9B-1AF940C22CE6}" destId="{267334B0-A4B0-4155-9C73-C294A63B7384}" srcOrd="8" destOrd="0" presId="urn:microsoft.com/office/officeart/2005/8/layout/vProcess5"/>
    <dgm:cxn modelId="{9FF7059D-4D71-4BE9-A067-D209965DC85D}" type="presParOf" srcId="{08E932C3-3113-45D0-9E9B-1AF940C22CE6}" destId="{D03E709C-30D5-43C4-9F1F-144995DBFD76}" srcOrd="9" destOrd="0" presId="urn:microsoft.com/office/officeart/2005/8/layout/vProcess5"/>
    <dgm:cxn modelId="{19F3C914-1451-4CF1-A927-25DEA19991CA}" type="presParOf" srcId="{08E932C3-3113-45D0-9E9B-1AF940C22CE6}" destId="{7BFB42DF-5D3F-466E-B34F-ECA649A6B96C}" srcOrd="10" destOrd="0" presId="urn:microsoft.com/office/officeart/2005/8/layout/vProcess5"/>
    <dgm:cxn modelId="{9FDF8F29-8D22-4B3A-B98B-7B501EFFEE21}" type="presParOf" srcId="{08E932C3-3113-45D0-9E9B-1AF940C22CE6}" destId="{88FE9623-18D3-4FBC-B8B2-2D5F99A0AC78}" srcOrd="11" destOrd="0" presId="urn:microsoft.com/office/officeart/2005/8/layout/vProcess5"/>
    <dgm:cxn modelId="{75935DF7-5D81-4D9C-9966-F72D5AAAE648}" type="presParOf" srcId="{08E932C3-3113-45D0-9E9B-1AF940C22CE6}" destId="{30F1CEF4-27DA-49FE-8A05-070AD2D136DB}" srcOrd="12" destOrd="0" presId="urn:microsoft.com/office/officeart/2005/8/layout/vProcess5"/>
    <dgm:cxn modelId="{5CBDE8B3-32AD-42F2-A8BC-DBFC7706AD9D}" type="presParOf" srcId="{08E932C3-3113-45D0-9E9B-1AF940C22CE6}" destId="{06DB168D-B375-4FFE-95AD-3A92E22C2DDB}" srcOrd="13" destOrd="0" presId="urn:microsoft.com/office/officeart/2005/8/layout/vProcess5"/>
    <dgm:cxn modelId="{904193A3-0C66-4F90-AF58-4B3EB9E4A8ED}" type="presParOf" srcId="{08E932C3-3113-45D0-9E9B-1AF940C22CE6}" destId="{DA5FDF19-A92E-4F6F-8EC3-3B8261119FB3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CF8E37-2F96-47F3-9DCE-D292EA77CF1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550E2FD-38A2-4D74-8505-2790889C653A}">
      <dgm:prSet phldrT="[Text]"/>
      <dgm:spPr/>
      <dgm:t>
        <a:bodyPr/>
        <a:lstStyle/>
        <a:p>
          <a:r>
            <a:rPr lang="en-US" dirty="0" smtClean="0"/>
            <a:t>Delete me and these instructions</a:t>
          </a:r>
          <a:endParaRPr lang="en-US" dirty="0"/>
        </a:p>
      </dgm:t>
    </dgm:pt>
    <dgm:pt modelId="{B1BC7ADE-E402-4E34-BEF2-2E0CEAEF381B}" type="parTrans" cxnId="{9C6A645E-03C0-42E1-B1C1-8A2BF2B3FBB6}">
      <dgm:prSet/>
      <dgm:spPr/>
      <dgm:t>
        <a:bodyPr/>
        <a:lstStyle/>
        <a:p>
          <a:endParaRPr lang="en-US"/>
        </a:p>
      </dgm:t>
    </dgm:pt>
    <dgm:pt modelId="{9221F28F-F2FB-4906-8782-43E70441A5E2}" type="sibTrans" cxnId="{9C6A645E-03C0-42E1-B1C1-8A2BF2B3FBB6}">
      <dgm:prSet/>
      <dgm:spPr/>
      <dgm:t>
        <a:bodyPr/>
        <a:lstStyle/>
        <a:p>
          <a:endParaRPr lang="en-US"/>
        </a:p>
      </dgm:t>
    </dgm:pt>
    <dgm:pt modelId="{4CDF0BAD-6C3A-455E-B036-8EE1CC71567A}" type="pres">
      <dgm:prSet presAssocID="{20CF8E37-2F96-47F3-9DCE-D292EA77CF14}" presName="Name0" presStyleCnt="0">
        <dgm:presLayoutVars>
          <dgm:dir/>
          <dgm:animLvl val="lvl"/>
          <dgm:resizeHandles val="exact"/>
        </dgm:presLayoutVars>
      </dgm:prSet>
      <dgm:spPr/>
    </dgm:pt>
    <dgm:pt modelId="{53892D12-0171-4D17-BA47-86546C625376}" type="pres">
      <dgm:prSet presAssocID="{20CF8E37-2F96-47F3-9DCE-D292EA77CF14}" presName="dummy" presStyleCnt="0"/>
      <dgm:spPr/>
    </dgm:pt>
    <dgm:pt modelId="{C6FC3EEC-3932-4AE7-9D66-9656DA46473C}" type="pres">
      <dgm:prSet presAssocID="{20CF8E37-2F96-47F3-9DCE-D292EA77CF14}" presName="linH" presStyleCnt="0"/>
      <dgm:spPr/>
    </dgm:pt>
    <dgm:pt modelId="{6DA3E448-7E82-48AF-9F97-CA19AA0863AB}" type="pres">
      <dgm:prSet presAssocID="{20CF8E37-2F96-47F3-9DCE-D292EA77CF14}" presName="padding1" presStyleCnt="0"/>
      <dgm:spPr/>
    </dgm:pt>
    <dgm:pt modelId="{E6C6D799-30B8-4C08-B4F3-D8B119EFA22E}" type="pres">
      <dgm:prSet presAssocID="{2550E2FD-38A2-4D74-8505-2790889C653A}" presName="linV" presStyleCnt="0"/>
      <dgm:spPr/>
    </dgm:pt>
    <dgm:pt modelId="{AADBD008-4CE2-4A16-8A0D-FD0CB6C0672F}" type="pres">
      <dgm:prSet presAssocID="{2550E2FD-38A2-4D74-8505-2790889C653A}" presName="spVertical1" presStyleCnt="0"/>
      <dgm:spPr/>
    </dgm:pt>
    <dgm:pt modelId="{3D4B1515-D88A-4139-AA67-80FD7A3E4C8C}" type="pres">
      <dgm:prSet presAssocID="{2550E2FD-38A2-4D74-8505-2790889C653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952CB-D1AC-4011-93CF-297BF6CCB821}" type="pres">
      <dgm:prSet presAssocID="{2550E2FD-38A2-4D74-8505-2790889C653A}" presName="spVertical2" presStyleCnt="0"/>
      <dgm:spPr/>
    </dgm:pt>
    <dgm:pt modelId="{D60CE2E3-6403-4E37-BABE-30BBEBC9B969}" type="pres">
      <dgm:prSet presAssocID="{2550E2FD-38A2-4D74-8505-2790889C653A}" presName="spVertical3" presStyleCnt="0"/>
      <dgm:spPr/>
    </dgm:pt>
    <dgm:pt modelId="{02CA6C73-1ECC-443D-AE2B-40F3C1A770D4}" type="pres">
      <dgm:prSet presAssocID="{20CF8E37-2F96-47F3-9DCE-D292EA77CF14}" presName="padding2" presStyleCnt="0"/>
      <dgm:spPr/>
    </dgm:pt>
    <dgm:pt modelId="{65ACAB9C-DE1C-4E26-A687-739C427FD3DE}" type="pres">
      <dgm:prSet presAssocID="{20CF8E37-2F96-47F3-9DCE-D292EA77CF14}" presName="negArrow" presStyleCnt="0"/>
      <dgm:spPr/>
    </dgm:pt>
    <dgm:pt modelId="{79DDC0F1-90B9-4A73-9CD3-FD6898E239C3}" type="pres">
      <dgm:prSet presAssocID="{20CF8E37-2F96-47F3-9DCE-D292EA77CF14}" presName="backgroundArrow" presStyleLbl="node1" presStyleIdx="0" presStyleCnt="1"/>
      <dgm:spPr>
        <a:solidFill>
          <a:srgbClr val="FF0000"/>
        </a:solidFill>
      </dgm:spPr>
    </dgm:pt>
  </dgm:ptLst>
  <dgm:cxnLst>
    <dgm:cxn modelId="{2ADD34E5-D30A-40B6-B9E0-ADE92C86823E}" type="presOf" srcId="{2550E2FD-38A2-4D74-8505-2790889C653A}" destId="{3D4B1515-D88A-4139-AA67-80FD7A3E4C8C}" srcOrd="0" destOrd="0" presId="urn:microsoft.com/office/officeart/2005/8/layout/hProcess3"/>
    <dgm:cxn modelId="{1045D671-3014-4F0C-8F02-28CB18E2EBBF}" type="presOf" srcId="{20CF8E37-2F96-47F3-9DCE-D292EA77CF14}" destId="{4CDF0BAD-6C3A-455E-B036-8EE1CC71567A}" srcOrd="0" destOrd="0" presId="urn:microsoft.com/office/officeart/2005/8/layout/hProcess3"/>
    <dgm:cxn modelId="{9C6A645E-03C0-42E1-B1C1-8A2BF2B3FBB6}" srcId="{20CF8E37-2F96-47F3-9DCE-D292EA77CF14}" destId="{2550E2FD-38A2-4D74-8505-2790889C653A}" srcOrd="0" destOrd="0" parTransId="{B1BC7ADE-E402-4E34-BEF2-2E0CEAEF381B}" sibTransId="{9221F28F-F2FB-4906-8782-43E70441A5E2}"/>
    <dgm:cxn modelId="{7274EDBA-9860-4C45-B2D7-D7B34B1B25C0}" type="presParOf" srcId="{4CDF0BAD-6C3A-455E-B036-8EE1CC71567A}" destId="{53892D12-0171-4D17-BA47-86546C625376}" srcOrd="0" destOrd="0" presId="urn:microsoft.com/office/officeart/2005/8/layout/hProcess3"/>
    <dgm:cxn modelId="{8236441B-DA40-4290-99DE-2BFF3836BCEA}" type="presParOf" srcId="{4CDF0BAD-6C3A-455E-B036-8EE1CC71567A}" destId="{C6FC3EEC-3932-4AE7-9D66-9656DA46473C}" srcOrd="1" destOrd="0" presId="urn:microsoft.com/office/officeart/2005/8/layout/hProcess3"/>
    <dgm:cxn modelId="{24C30A11-3589-4807-8793-67E422C4C1E2}" type="presParOf" srcId="{C6FC3EEC-3932-4AE7-9D66-9656DA46473C}" destId="{6DA3E448-7E82-48AF-9F97-CA19AA0863AB}" srcOrd="0" destOrd="0" presId="urn:microsoft.com/office/officeart/2005/8/layout/hProcess3"/>
    <dgm:cxn modelId="{473088DA-31FF-4F76-B478-3BCA94EA5496}" type="presParOf" srcId="{C6FC3EEC-3932-4AE7-9D66-9656DA46473C}" destId="{E6C6D799-30B8-4C08-B4F3-D8B119EFA22E}" srcOrd="1" destOrd="0" presId="urn:microsoft.com/office/officeart/2005/8/layout/hProcess3"/>
    <dgm:cxn modelId="{8EEF6E73-0064-4239-AAAF-0E2A5B31BFAC}" type="presParOf" srcId="{E6C6D799-30B8-4C08-B4F3-D8B119EFA22E}" destId="{AADBD008-4CE2-4A16-8A0D-FD0CB6C0672F}" srcOrd="0" destOrd="0" presId="urn:microsoft.com/office/officeart/2005/8/layout/hProcess3"/>
    <dgm:cxn modelId="{49623A66-C4E7-4797-964D-CB5CD4BB16A2}" type="presParOf" srcId="{E6C6D799-30B8-4C08-B4F3-D8B119EFA22E}" destId="{3D4B1515-D88A-4139-AA67-80FD7A3E4C8C}" srcOrd="1" destOrd="0" presId="urn:microsoft.com/office/officeart/2005/8/layout/hProcess3"/>
    <dgm:cxn modelId="{6079AC15-9640-42A6-BCDC-2931791DA4AD}" type="presParOf" srcId="{E6C6D799-30B8-4C08-B4F3-D8B119EFA22E}" destId="{B6D952CB-D1AC-4011-93CF-297BF6CCB821}" srcOrd="2" destOrd="0" presId="urn:microsoft.com/office/officeart/2005/8/layout/hProcess3"/>
    <dgm:cxn modelId="{5EE715E7-F439-49B0-9B0F-6D051E26E3E7}" type="presParOf" srcId="{E6C6D799-30B8-4C08-B4F3-D8B119EFA22E}" destId="{D60CE2E3-6403-4E37-BABE-30BBEBC9B969}" srcOrd="3" destOrd="0" presId="urn:microsoft.com/office/officeart/2005/8/layout/hProcess3"/>
    <dgm:cxn modelId="{09D31747-A3D8-426A-BB10-A78A6DB904EF}" type="presParOf" srcId="{C6FC3EEC-3932-4AE7-9D66-9656DA46473C}" destId="{02CA6C73-1ECC-443D-AE2B-40F3C1A770D4}" srcOrd="2" destOrd="0" presId="urn:microsoft.com/office/officeart/2005/8/layout/hProcess3"/>
    <dgm:cxn modelId="{029B0479-3233-4632-AAF8-B5444625304A}" type="presParOf" srcId="{C6FC3EEC-3932-4AE7-9D66-9656DA46473C}" destId="{65ACAB9C-DE1C-4E26-A687-739C427FD3DE}" srcOrd="3" destOrd="0" presId="urn:microsoft.com/office/officeart/2005/8/layout/hProcess3"/>
    <dgm:cxn modelId="{FD4B0E26-7B69-41F2-9F8D-C7EF68701C39}" type="presParOf" srcId="{C6FC3EEC-3932-4AE7-9D66-9656DA46473C}" destId="{79DDC0F1-90B9-4A73-9CD3-FD6898E239C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69D86BD-D5D5-4990-9C67-E73DC86C9D1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2048C6-BE30-4834-92C7-419DF370534D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Here’s how: First, make sure your code is exactly as you want it.  Then copy the code from EACH of your program files and paste it in a text editor such as Notepad (Windows) or </a:t>
          </a:r>
          <a:r>
            <a:rPr lang="en-US" dirty="0" err="1" smtClean="0"/>
            <a:t>TextEdit</a:t>
          </a:r>
          <a:r>
            <a:rPr lang="en-US" dirty="0" smtClean="0"/>
            <a:t> (Apple).  Save text file.</a:t>
          </a:r>
          <a:endParaRPr lang="en-US" b="0" dirty="0" smtClean="0"/>
        </a:p>
      </dgm:t>
    </dgm:pt>
    <dgm:pt modelId="{9A2B8FEE-9771-44BB-8A19-F36688A9152E}" type="parTrans" cxnId="{52BAFA49-835F-4EFC-8DF2-8B8116B4B63D}">
      <dgm:prSet/>
      <dgm:spPr/>
      <dgm:t>
        <a:bodyPr/>
        <a:lstStyle/>
        <a:p>
          <a:endParaRPr lang="en-US"/>
        </a:p>
      </dgm:t>
    </dgm:pt>
    <dgm:pt modelId="{D5BBBD3B-AF79-4B6D-B862-C13702C893BE}" type="sibTrans" cxnId="{52BAFA49-835F-4EFC-8DF2-8B8116B4B63D}">
      <dgm:prSet/>
      <dgm:spPr/>
      <dgm:t>
        <a:bodyPr/>
        <a:lstStyle/>
        <a:p>
          <a:endParaRPr lang="en-US"/>
        </a:p>
      </dgm:t>
    </dgm:pt>
    <dgm:pt modelId="{AA4A24EC-0695-442A-80E8-78F59D6E1FB5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In the window that opens, select </a:t>
          </a:r>
          <a:r>
            <a:rPr lang="en-US" b="1" dirty="0" smtClean="0"/>
            <a:t>Create from file </a:t>
          </a:r>
          <a:r>
            <a:rPr lang="en-US" b="0" dirty="0" smtClean="0"/>
            <a:t>and </a:t>
          </a:r>
          <a:r>
            <a:rPr lang="en-US" b="1" dirty="0" smtClean="0"/>
            <a:t>Browse</a:t>
          </a:r>
          <a:r>
            <a:rPr lang="en-US" b="0" dirty="0" smtClean="0"/>
            <a:t> to find your text file.  Add an Icon if you wish.  Press OK and the object should appear on the page.</a:t>
          </a:r>
          <a:endParaRPr lang="en-US" b="0" dirty="0"/>
        </a:p>
      </dgm:t>
    </dgm:pt>
    <dgm:pt modelId="{662C8BBC-5653-45B9-8E9E-B9C83BC2C24C}" type="parTrans" cxnId="{8A81E575-F769-4520-9494-DD3B80750668}">
      <dgm:prSet/>
      <dgm:spPr/>
      <dgm:t>
        <a:bodyPr/>
        <a:lstStyle/>
        <a:p>
          <a:endParaRPr lang="en-US"/>
        </a:p>
      </dgm:t>
    </dgm:pt>
    <dgm:pt modelId="{17360FF3-49B7-4F0B-9F96-6441D193D078}" type="sibTrans" cxnId="{8A81E575-F769-4520-9494-DD3B80750668}">
      <dgm:prSet/>
      <dgm:spPr/>
      <dgm:t>
        <a:bodyPr/>
        <a:lstStyle/>
        <a:p>
          <a:endParaRPr lang="en-US"/>
        </a:p>
      </dgm:t>
    </dgm:pt>
    <dgm:pt modelId="{DF207F38-8F79-4157-87EC-29BE03855B4F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Click on the object.  Then select </a:t>
          </a:r>
          <a:r>
            <a:rPr lang="en-US" b="1" dirty="0" smtClean="0"/>
            <a:t>Action </a:t>
          </a:r>
          <a:r>
            <a:rPr lang="en-US" b="0" dirty="0" smtClean="0"/>
            <a:t>from the Links Group within the Insert toolbar</a:t>
          </a:r>
          <a:r>
            <a:rPr lang="en-US" dirty="0" smtClean="0"/>
            <a:t>. </a:t>
          </a:r>
          <a:endParaRPr lang="en-US" dirty="0"/>
        </a:p>
      </dgm:t>
    </dgm:pt>
    <dgm:pt modelId="{0E7C1D25-4427-469E-80AE-06F7A71CC1EC}" type="parTrans" cxnId="{776DA04C-1669-4EB4-8BFA-8BD5B78E3DF2}">
      <dgm:prSet/>
      <dgm:spPr/>
      <dgm:t>
        <a:bodyPr/>
        <a:lstStyle/>
        <a:p>
          <a:endParaRPr lang="en-US"/>
        </a:p>
      </dgm:t>
    </dgm:pt>
    <dgm:pt modelId="{49C3C9CD-978C-4C8B-8CC6-B8E03A9ABF74}" type="sibTrans" cxnId="{776DA04C-1669-4EB4-8BFA-8BD5B78E3DF2}">
      <dgm:prSet/>
      <dgm:spPr/>
      <dgm:t>
        <a:bodyPr/>
        <a:lstStyle/>
        <a:p>
          <a:endParaRPr lang="en-US"/>
        </a:p>
      </dgm:t>
    </dgm:pt>
    <dgm:pt modelId="{900D1261-0BAE-4CB8-842B-2D1453257103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In the window that opens, select </a:t>
          </a:r>
          <a:r>
            <a:rPr lang="en-US" b="1" dirty="0" smtClean="0"/>
            <a:t>Object Action: Activate Contents</a:t>
          </a:r>
          <a:r>
            <a:rPr lang="en-US" b="0" dirty="0" smtClean="0"/>
            <a:t>.  Press OK.  Run the PPT and click on the Object to show the code text!</a:t>
          </a:r>
          <a:endParaRPr lang="en-US" dirty="0" smtClean="0"/>
        </a:p>
      </dgm:t>
    </dgm:pt>
    <dgm:pt modelId="{3F2804ED-7E41-4029-AFF5-7EF53C772DDB}" type="parTrans" cxnId="{1785128C-599B-430C-88A3-6E98D6865441}">
      <dgm:prSet/>
      <dgm:spPr/>
      <dgm:t>
        <a:bodyPr/>
        <a:lstStyle/>
        <a:p>
          <a:endParaRPr lang="en-US"/>
        </a:p>
      </dgm:t>
    </dgm:pt>
    <dgm:pt modelId="{5C39394C-531A-4DCE-9594-B4D1F9640AB2}" type="sibTrans" cxnId="{1785128C-599B-430C-88A3-6E98D6865441}">
      <dgm:prSet/>
      <dgm:spPr/>
      <dgm:t>
        <a:bodyPr/>
        <a:lstStyle/>
        <a:p>
          <a:endParaRPr lang="en-US"/>
        </a:p>
      </dgm:t>
    </dgm:pt>
    <dgm:pt modelId="{C3FC25E6-F8A8-4303-8AC8-832A7D776B71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 smtClean="0"/>
            <a:t>Next, on the Ribbon </a:t>
          </a:r>
          <a:r>
            <a:rPr lang="en-US" dirty="0" err="1" smtClean="0"/>
            <a:t>Bar,’s</a:t>
          </a:r>
          <a:r>
            <a:rPr lang="en-US" dirty="0" smtClean="0"/>
            <a:t> Text Group, select </a:t>
          </a:r>
          <a:r>
            <a:rPr lang="en-US" b="1" dirty="0" smtClean="0"/>
            <a:t>Insert </a:t>
          </a:r>
          <a:r>
            <a:rPr lang="en-US" b="0" dirty="0" smtClean="0"/>
            <a:t>then select</a:t>
          </a:r>
          <a:r>
            <a:rPr lang="en-US" b="1" dirty="0" smtClean="0"/>
            <a:t> Object</a:t>
          </a:r>
          <a:r>
            <a:rPr lang="en-US" b="0" dirty="0" smtClean="0"/>
            <a:t>.</a:t>
          </a:r>
        </a:p>
      </dgm:t>
    </dgm:pt>
    <dgm:pt modelId="{07B1E8D0-7505-4757-82C9-0A1E7782242D}" type="parTrans" cxnId="{CDDF4D47-C144-4259-86BD-072DA581F2E6}">
      <dgm:prSet/>
      <dgm:spPr/>
      <dgm:t>
        <a:bodyPr/>
        <a:lstStyle/>
        <a:p>
          <a:endParaRPr lang="en-US"/>
        </a:p>
      </dgm:t>
    </dgm:pt>
    <dgm:pt modelId="{320A21C5-D33C-4517-91E9-E394F80A5723}" type="sibTrans" cxnId="{CDDF4D47-C144-4259-86BD-072DA581F2E6}">
      <dgm:prSet/>
      <dgm:spPr/>
      <dgm:t>
        <a:bodyPr/>
        <a:lstStyle/>
        <a:p>
          <a:endParaRPr lang="en-US"/>
        </a:p>
      </dgm:t>
    </dgm:pt>
    <dgm:pt modelId="{08E932C3-3113-45D0-9E9B-1AF940C22CE6}" type="pres">
      <dgm:prSet presAssocID="{D69D86BD-D5D5-4990-9C67-E73DC86C9D1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D3C116-A8D5-424F-A9EC-CFECD8B3E4D3}" type="pres">
      <dgm:prSet presAssocID="{D69D86BD-D5D5-4990-9C67-E73DC86C9D11}" presName="dummyMaxCanvas" presStyleCnt="0">
        <dgm:presLayoutVars/>
      </dgm:prSet>
      <dgm:spPr/>
    </dgm:pt>
    <dgm:pt modelId="{CFFDC0AE-B9AA-425D-8CA9-0B0AD3CF77DB}" type="pres">
      <dgm:prSet presAssocID="{D69D86BD-D5D5-4990-9C67-E73DC86C9D11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D0DE40-A222-4E01-9A4F-5A1EABA95C75}" type="pres">
      <dgm:prSet presAssocID="{D69D86BD-D5D5-4990-9C67-E73DC86C9D11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2206C4-B63A-4D8A-B310-E1F0436C1020}" type="pres">
      <dgm:prSet presAssocID="{D69D86BD-D5D5-4990-9C67-E73DC86C9D11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AFAF76-9CE3-4BDE-A426-6C4BCFB07711}" type="pres">
      <dgm:prSet presAssocID="{D69D86BD-D5D5-4990-9C67-E73DC86C9D11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0F75C5-6074-4D3A-90CE-0ACDEFDAD741}" type="pres">
      <dgm:prSet presAssocID="{D69D86BD-D5D5-4990-9C67-E73DC86C9D11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C996A-439E-472A-8945-BB423408F372}" type="pres">
      <dgm:prSet presAssocID="{D69D86BD-D5D5-4990-9C67-E73DC86C9D11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BAD55C-A2F1-4CEC-8E90-F90E0414D67F}" type="pres">
      <dgm:prSet presAssocID="{D69D86BD-D5D5-4990-9C67-E73DC86C9D11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91048F-EB6C-4DF1-A361-69DB38627A30}" type="pres">
      <dgm:prSet presAssocID="{D69D86BD-D5D5-4990-9C67-E73DC86C9D11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B8BC31-04B2-4DD4-9EDA-83230C895431}" type="pres">
      <dgm:prSet presAssocID="{D69D86BD-D5D5-4990-9C67-E73DC86C9D11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5C98C-21BB-43A9-8123-E2C72034AF52}" type="pres">
      <dgm:prSet presAssocID="{D69D86BD-D5D5-4990-9C67-E73DC86C9D11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B2A353-B52B-4B54-878F-F6C817599A0D}" type="pres">
      <dgm:prSet presAssocID="{D69D86BD-D5D5-4990-9C67-E73DC86C9D11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74A8EA-70D3-4A10-969D-68ACBB1F1DC3}" type="pres">
      <dgm:prSet presAssocID="{D69D86BD-D5D5-4990-9C67-E73DC86C9D11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138FC-1D4A-4770-B44E-11B5F0214B19}" type="pres">
      <dgm:prSet presAssocID="{D69D86BD-D5D5-4990-9C67-E73DC86C9D11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4E1877-FD7B-46C0-A90D-FE0481766751}" type="pres">
      <dgm:prSet presAssocID="{D69D86BD-D5D5-4990-9C67-E73DC86C9D11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BAFA49-835F-4EFC-8DF2-8B8116B4B63D}" srcId="{D69D86BD-D5D5-4990-9C67-E73DC86C9D11}" destId="{502048C6-BE30-4834-92C7-419DF370534D}" srcOrd="0" destOrd="0" parTransId="{9A2B8FEE-9771-44BB-8A19-F36688A9152E}" sibTransId="{D5BBBD3B-AF79-4B6D-B862-C13702C893BE}"/>
    <dgm:cxn modelId="{3786DE5F-07B0-4D65-B9E9-5D8E142067DF}" type="presOf" srcId="{17360FF3-49B7-4F0B-9F96-6441D193D078}" destId="{E791048F-EB6C-4DF1-A361-69DB38627A30}" srcOrd="0" destOrd="0" presId="urn:microsoft.com/office/officeart/2005/8/layout/vProcess5"/>
    <dgm:cxn modelId="{F51BF97C-DFDF-4E37-94A8-1721E6954499}" type="presOf" srcId="{502048C6-BE30-4834-92C7-419DF370534D}" destId="{CFFDC0AE-B9AA-425D-8CA9-0B0AD3CF77DB}" srcOrd="0" destOrd="0" presId="urn:microsoft.com/office/officeart/2005/8/layout/vProcess5"/>
    <dgm:cxn modelId="{ED998B9C-0FBF-43F3-A3D3-D4A5A9C11C93}" type="presOf" srcId="{502048C6-BE30-4834-92C7-419DF370534D}" destId="{6535C98C-21BB-43A9-8123-E2C72034AF52}" srcOrd="1" destOrd="0" presId="urn:microsoft.com/office/officeart/2005/8/layout/vProcess5"/>
    <dgm:cxn modelId="{776DA04C-1669-4EB4-8BFA-8BD5B78E3DF2}" srcId="{D69D86BD-D5D5-4990-9C67-E73DC86C9D11}" destId="{DF207F38-8F79-4157-87EC-29BE03855B4F}" srcOrd="3" destOrd="0" parTransId="{0E7C1D25-4427-469E-80AE-06F7A71CC1EC}" sibTransId="{49C3C9CD-978C-4C8B-8CC6-B8E03A9ABF74}"/>
    <dgm:cxn modelId="{93558B63-9916-488B-AE47-32F1F2A1C008}" type="presOf" srcId="{D5BBBD3B-AF79-4B6D-B862-C13702C893BE}" destId="{8BBC996A-439E-472A-8945-BB423408F372}" srcOrd="0" destOrd="0" presId="urn:microsoft.com/office/officeart/2005/8/layout/vProcess5"/>
    <dgm:cxn modelId="{8A81E575-F769-4520-9494-DD3B80750668}" srcId="{D69D86BD-D5D5-4990-9C67-E73DC86C9D11}" destId="{AA4A24EC-0695-442A-80E8-78F59D6E1FB5}" srcOrd="2" destOrd="0" parTransId="{662C8BBC-5653-45B9-8E9E-B9C83BC2C24C}" sibTransId="{17360FF3-49B7-4F0B-9F96-6441D193D078}"/>
    <dgm:cxn modelId="{FA502D19-D0D9-4A2F-95C1-A14BAA240EC7}" type="presOf" srcId="{AA4A24EC-0695-442A-80E8-78F59D6E1FB5}" destId="{5274A8EA-70D3-4A10-969D-68ACBB1F1DC3}" srcOrd="1" destOrd="0" presId="urn:microsoft.com/office/officeart/2005/8/layout/vProcess5"/>
    <dgm:cxn modelId="{303A0F73-E921-43AB-89F0-71F9200F612A}" type="presOf" srcId="{320A21C5-D33C-4517-91E9-E394F80A5723}" destId="{8BBAD55C-A2F1-4CEC-8E90-F90E0414D67F}" srcOrd="0" destOrd="0" presId="urn:microsoft.com/office/officeart/2005/8/layout/vProcess5"/>
    <dgm:cxn modelId="{DCA519B5-F9CE-4A61-A7CB-46379DFF578C}" type="presOf" srcId="{AA4A24EC-0695-442A-80E8-78F59D6E1FB5}" destId="{072206C4-B63A-4D8A-B310-E1F0436C1020}" srcOrd="0" destOrd="0" presId="urn:microsoft.com/office/officeart/2005/8/layout/vProcess5"/>
    <dgm:cxn modelId="{0116732A-39F2-4BF9-AD43-43DE957DE2D9}" type="presOf" srcId="{D69D86BD-D5D5-4990-9C67-E73DC86C9D11}" destId="{08E932C3-3113-45D0-9E9B-1AF940C22CE6}" srcOrd="0" destOrd="0" presId="urn:microsoft.com/office/officeart/2005/8/layout/vProcess5"/>
    <dgm:cxn modelId="{630DFF6E-27A5-4680-9D69-625DAB4408A9}" type="presOf" srcId="{900D1261-0BAE-4CB8-842B-2D1453257103}" destId="{0C4E1877-FD7B-46C0-A90D-FE0481766751}" srcOrd="1" destOrd="0" presId="urn:microsoft.com/office/officeart/2005/8/layout/vProcess5"/>
    <dgm:cxn modelId="{1785128C-599B-430C-88A3-6E98D6865441}" srcId="{D69D86BD-D5D5-4990-9C67-E73DC86C9D11}" destId="{900D1261-0BAE-4CB8-842B-2D1453257103}" srcOrd="4" destOrd="0" parTransId="{3F2804ED-7E41-4029-AFF5-7EF53C772DDB}" sibTransId="{5C39394C-531A-4DCE-9594-B4D1F9640AB2}"/>
    <dgm:cxn modelId="{77B82DF4-1091-41E5-B2FC-4298817D3E69}" type="presOf" srcId="{C3FC25E6-F8A8-4303-8AC8-832A7D776B71}" destId="{13D0DE40-A222-4E01-9A4F-5A1EABA95C75}" srcOrd="0" destOrd="0" presId="urn:microsoft.com/office/officeart/2005/8/layout/vProcess5"/>
    <dgm:cxn modelId="{CDDF4D47-C144-4259-86BD-072DA581F2E6}" srcId="{D69D86BD-D5D5-4990-9C67-E73DC86C9D11}" destId="{C3FC25E6-F8A8-4303-8AC8-832A7D776B71}" srcOrd="1" destOrd="0" parTransId="{07B1E8D0-7505-4757-82C9-0A1E7782242D}" sibTransId="{320A21C5-D33C-4517-91E9-E394F80A5723}"/>
    <dgm:cxn modelId="{32BF5204-54D2-4532-8185-0E6E70C62F31}" type="presOf" srcId="{49C3C9CD-978C-4C8B-8CC6-B8E03A9ABF74}" destId="{36B8BC31-04B2-4DD4-9EDA-83230C895431}" srcOrd="0" destOrd="0" presId="urn:microsoft.com/office/officeart/2005/8/layout/vProcess5"/>
    <dgm:cxn modelId="{AEE54BB9-3CBE-4B42-B723-8CAF5DE15847}" type="presOf" srcId="{DF207F38-8F79-4157-87EC-29BE03855B4F}" destId="{787138FC-1D4A-4770-B44E-11B5F0214B19}" srcOrd="1" destOrd="0" presId="urn:microsoft.com/office/officeart/2005/8/layout/vProcess5"/>
    <dgm:cxn modelId="{DC23581A-205F-4FC5-BF40-210EA7076E34}" type="presOf" srcId="{C3FC25E6-F8A8-4303-8AC8-832A7D776B71}" destId="{16B2A353-B52B-4B54-878F-F6C817599A0D}" srcOrd="1" destOrd="0" presId="urn:microsoft.com/office/officeart/2005/8/layout/vProcess5"/>
    <dgm:cxn modelId="{2B470EFE-9D67-4F33-B69E-AEA85797704A}" type="presOf" srcId="{900D1261-0BAE-4CB8-842B-2D1453257103}" destId="{730F75C5-6074-4D3A-90CE-0ACDEFDAD741}" srcOrd="0" destOrd="0" presId="urn:microsoft.com/office/officeart/2005/8/layout/vProcess5"/>
    <dgm:cxn modelId="{2A8BB9C0-58E9-4F22-BCB7-1EA6F6AB9F57}" type="presOf" srcId="{DF207F38-8F79-4157-87EC-29BE03855B4F}" destId="{F2AFAF76-9CE3-4BDE-A426-6C4BCFB07711}" srcOrd="0" destOrd="0" presId="urn:microsoft.com/office/officeart/2005/8/layout/vProcess5"/>
    <dgm:cxn modelId="{5EAFFF7F-B70E-498F-B8B8-5393EA89C421}" type="presParOf" srcId="{08E932C3-3113-45D0-9E9B-1AF940C22CE6}" destId="{A8D3C116-A8D5-424F-A9EC-CFECD8B3E4D3}" srcOrd="0" destOrd="0" presId="urn:microsoft.com/office/officeart/2005/8/layout/vProcess5"/>
    <dgm:cxn modelId="{38BABAEC-7D04-48F8-86F3-8A62CBB627E8}" type="presParOf" srcId="{08E932C3-3113-45D0-9E9B-1AF940C22CE6}" destId="{CFFDC0AE-B9AA-425D-8CA9-0B0AD3CF77DB}" srcOrd="1" destOrd="0" presId="urn:microsoft.com/office/officeart/2005/8/layout/vProcess5"/>
    <dgm:cxn modelId="{45CD5301-EF07-4339-A8A8-C4FAE0E6124E}" type="presParOf" srcId="{08E932C3-3113-45D0-9E9B-1AF940C22CE6}" destId="{13D0DE40-A222-4E01-9A4F-5A1EABA95C75}" srcOrd="2" destOrd="0" presId="urn:microsoft.com/office/officeart/2005/8/layout/vProcess5"/>
    <dgm:cxn modelId="{ACDB20E5-EDFE-42B4-9E65-36AC0CD9295D}" type="presParOf" srcId="{08E932C3-3113-45D0-9E9B-1AF940C22CE6}" destId="{072206C4-B63A-4D8A-B310-E1F0436C1020}" srcOrd="3" destOrd="0" presId="urn:microsoft.com/office/officeart/2005/8/layout/vProcess5"/>
    <dgm:cxn modelId="{4273AE04-A906-451C-B399-42B5F7B31584}" type="presParOf" srcId="{08E932C3-3113-45D0-9E9B-1AF940C22CE6}" destId="{F2AFAF76-9CE3-4BDE-A426-6C4BCFB07711}" srcOrd="4" destOrd="0" presId="urn:microsoft.com/office/officeart/2005/8/layout/vProcess5"/>
    <dgm:cxn modelId="{23FFBE29-B55B-47A6-8433-00C10A4CD29E}" type="presParOf" srcId="{08E932C3-3113-45D0-9E9B-1AF940C22CE6}" destId="{730F75C5-6074-4D3A-90CE-0ACDEFDAD741}" srcOrd="5" destOrd="0" presId="urn:microsoft.com/office/officeart/2005/8/layout/vProcess5"/>
    <dgm:cxn modelId="{C560B688-F354-49B7-BE35-FDC2C6C475AA}" type="presParOf" srcId="{08E932C3-3113-45D0-9E9B-1AF940C22CE6}" destId="{8BBC996A-439E-472A-8945-BB423408F372}" srcOrd="6" destOrd="0" presId="urn:microsoft.com/office/officeart/2005/8/layout/vProcess5"/>
    <dgm:cxn modelId="{0969B4F0-85F4-441B-8818-10A4D417FC9D}" type="presParOf" srcId="{08E932C3-3113-45D0-9E9B-1AF940C22CE6}" destId="{8BBAD55C-A2F1-4CEC-8E90-F90E0414D67F}" srcOrd="7" destOrd="0" presId="urn:microsoft.com/office/officeart/2005/8/layout/vProcess5"/>
    <dgm:cxn modelId="{8172AE46-1DEE-4684-9DE6-492D685FF0B1}" type="presParOf" srcId="{08E932C3-3113-45D0-9E9B-1AF940C22CE6}" destId="{E791048F-EB6C-4DF1-A361-69DB38627A30}" srcOrd="8" destOrd="0" presId="urn:microsoft.com/office/officeart/2005/8/layout/vProcess5"/>
    <dgm:cxn modelId="{8C456D01-DC48-42BD-9905-26F05CE041B4}" type="presParOf" srcId="{08E932C3-3113-45D0-9E9B-1AF940C22CE6}" destId="{36B8BC31-04B2-4DD4-9EDA-83230C895431}" srcOrd="9" destOrd="0" presId="urn:microsoft.com/office/officeart/2005/8/layout/vProcess5"/>
    <dgm:cxn modelId="{68BCC9A9-62D8-4D93-A851-DF2E2A0BDCF6}" type="presParOf" srcId="{08E932C3-3113-45D0-9E9B-1AF940C22CE6}" destId="{6535C98C-21BB-43A9-8123-E2C72034AF52}" srcOrd="10" destOrd="0" presId="urn:microsoft.com/office/officeart/2005/8/layout/vProcess5"/>
    <dgm:cxn modelId="{6D3FD924-795D-45D4-9CBB-04F714F493AD}" type="presParOf" srcId="{08E932C3-3113-45D0-9E9B-1AF940C22CE6}" destId="{16B2A353-B52B-4B54-878F-F6C817599A0D}" srcOrd="11" destOrd="0" presId="urn:microsoft.com/office/officeart/2005/8/layout/vProcess5"/>
    <dgm:cxn modelId="{F7D6E0CE-47A4-423F-B062-F216A17D4D90}" type="presParOf" srcId="{08E932C3-3113-45D0-9E9B-1AF940C22CE6}" destId="{5274A8EA-70D3-4A10-969D-68ACBB1F1DC3}" srcOrd="12" destOrd="0" presId="urn:microsoft.com/office/officeart/2005/8/layout/vProcess5"/>
    <dgm:cxn modelId="{5144462A-F74A-4272-95D2-8F068BA4A705}" type="presParOf" srcId="{08E932C3-3113-45D0-9E9B-1AF940C22CE6}" destId="{787138FC-1D4A-4770-B44E-11B5F0214B19}" srcOrd="13" destOrd="0" presId="urn:microsoft.com/office/officeart/2005/8/layout/vProcess5"/>
    <dgm:cxn modelId="{BE8A5A0E-6D74-44B2-9F36-02ED6BEB5AA1}" type="presParOf" srcId="{08E932C3-3113-45D0-9E9B-1AF940C22CE6}" destId="{0C4E1877-FD7B-46C0-A90D-FE0481766751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CF8E37-2F96-47F3-9DCE-D292EA77CF14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2550E2FD-38A2-4D74-8505-2790889C653A}">
      <dgm:prSet phldrT="[Text]" custT="1"/>
      <dgm:spPr/>
      <dgm:t>
        <a:bodyPr/>
        <a:lstStyle/>
        <a:p>
          <a:r>
            <a:rPr lang="en-US" sz="1400" dirty="0" smtClean="0"/>
            <a:t>Delete me and these instructions</a:t>
          </a:r>
          <a:endParaRPr lang="en-US" sz="1400" dirty="0"/>
        </a:p>
      </dgm:t>
    </dgm:pt>
    <dgm:pt modelId="{B1BC7ADE-E402-4E34-BEF2-2E0CEAEF381B}" type="parTrans" cxnId="{9C6A645E-03C0-42E1-B1C1-8A2BF2B3FBB6}">
      <dgm:prSet/>
      <dgm:spPr/>
      <dgm:t>
        <a:bodyPr/>
        <a:lstStyle/>
        <a:p>
          <a:endParaRPr lang="en-US"/>
        </a:p>
      </dgm:t>
    </dgm:pt>
    <dgm:pt modelId="{9221F28F-F2FB-4906-8782-43E70441A5E2}" type="sibTrans" cxnId="{9C6A645E-03C0-42E1-B1C1-8A2BF2B3FBB6}">
      <dgm:prSet/>
      <dgm:spPr/>
      <dgm:t>
        <a:bodyPr/>
        <a:lstStyle/>
        <a:p>
          <a:endParaRPr lang="en-US"/>
        </a:p>
      </dgm:t>
    </dgm:pt>
    <dgm:pt modelId="{4CDF0BAD-6C3A-455E-B036-8EE1CC71567A}" type="pres">
      <dgm:prSet presAssocID="{20CF8E37-2F96-47F3-9DCE-D292EA77CF14}" presName="Name0" presStyleCnt="0">
        <dgm:presLayoutVars>
          <dgm:dir/>
          <dgm:animLvl val="lvl"/>
          <dgm:resizeHandles val="exact"/>
        </dgm:presLayoutVars>
      </dgm:prSet>
      <dgm:spPr/>
    </dgm:pt>
    <dgm:pt modelId="{53892D12-0171-4D17-BA47-86546C625376}" type="pres">
      <dgm:prSet presAssocID="{20CF8E37-2F96-47F3-9DCE-D292EA77CF14}" presName="dummy" presStyleCnt="0"/>
      <dgm:spPr/>
    </dgm:pt>
    <dgm:pt modelId="{C6FC3EEC-3932-4AE7-9D66-9656DA46473C}" type="pres">
      <dgm:prSet presAssocID="{20CF8E37-2F96-47F3-9DCE-D292EA77CF14}" presName="linH" presStyleCnt="0"/>
      <dgm:spPr/>
    </dgm:pt>
    <dgm:pt modelId="{6DA3E448-7E82-48AF-9F97-CA19AA0863AB}" type="pres">
      <dgm:prSet presAssocID="{20CF8E37-2F96-47F3-9DCE-D292EA77CF14}" presName="padding1" presStyleCnt="0"/>
      <dgm:spPr/>
    </dgm:pt>
    <dgm:pt modelId="{E6C6D799-30B8-4C08-B4F3-D8B119EFA22E}" type="pres">
      <dgm:prSet presAssocID="{2550E2FD-38A2-4D74-8505-2790889C653A}" presName="linV" presStyleCnt="0"/>
      <dgm:spPr/>
    </dgm:pt>
    <dgm:pt modelId="{AADBD008-4CE2-4A16-8A0D-FD0CB6C0672F}" type="pres">
      <dgm:prSet presAssocID="{2550E2FD-38A2-4D74-8505-2790889C653A}" presName="spVertical1" presStyleCnt="0"/>
      <dgm:spPr/>
    </dgm:pt>
    <dgm:pt modelId="{3D4B1515-D88A-4139-AA67-80FD7A3E4C8C}" type="pres">
      <dgm:prSet presAssocID="{2550E2FD-38A2-4D74-8505-2790889C653A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D952CB-D1AC-4011-93CF-297BF6CCB821}" type="pres">
      <dgm:prSet presAssocID="{2550E2FD-38A2-4D74-8505-2790889C653A}" presName="spVertical2" presStyleCnt="0"/>
      <dgm:spPr/>
    </dgm:pt>
    <dgm:pt modelId="{D60CE2E3-6403-4E37-BABE-30BBEBC9B969}" type="pres">
      <dgm:prSet presAssocID="{2550E2FD-38A2-4D74-8505-2790889C653A}" presName="spVertical3" presStyleCnt="0"/>
      <dgm:spPr/>
    </dgm:pt>
    <dgm:pt modelId="{02CA6C73-1ECC-443D-AE2B-40F3C1A770D4}" type="pres">
      <dgm:prSet presAssocID="{20CF8E37-2F96-47F3-9DCE-D292EA77CF14}" presName="padding2" presStyleCnt="0"/>
      <dgm:spPr/>
    </dgm:pt>
    <dgm:pt modelId="{65ACAB9C-DE1C-4E26-A687-739C427FD3DE}" type="pres">
      <dgm:prSet presAssocID="{20CF8E37-2F96-47F3-9DCE-D292EA77CF14}" presName="negArrow" presStyleCnt="0"/>
      <dgm:spPr/>
    </dgm:pt>
    <dgm:pt modelId="{79DDC0F1-90B9-4A73-9CD3-FD6898E239C3}" type="pres">
      <dgm:prSet presAssocID="{20CF8E37-2F96-47F3-9DCE-D292EA77CF14}" presName="backgroundArrow" presStyleLbl="node1" presStyleIdx="0" presStyleCnt="1"/>
      <dgm:spPr>
        <a:solidFill>
          <a:srgbClr val="FF0000"/>
        </a:solidFill>
      </dgm:spPr>
    </dgm:pt>
  </dgm:ptLst>
  <dgm:cxnLst>
    <dgm:cxn modelId="{B3CA6488-D5E2-40C5-8DC6-B301D8CE8C54}" type="presOf" srcId="{20CF8E37-2F96-47F3-9DCE-D292EA77CF14}" destId="{4CDF0BAD-6C3A-455E-B036-8EE1CC71567A}" srcOrd="0" destOrd="0" presId="urn:microsoft.com/office/officeart/2005/8/layout/hProcess3"/>
    <dgm:cxn modelId="{03574D38-CDD1-4533-A8AF-019FDC8AACEB}" type="presOf" srcId="{2550E2FD-38A2-4D74-8505-2790889C653A}" destId="{3D4B1515-D88A-4139-AA67-80FD7A3E4C8C}" srcOrd="0" destOrd="0" presId="urn:microsoft.com/office/officeart/2005/8/layout/hProcess3"/>
    <dgm:cxn modelId="{9C6A645E-03C0-42E1-B1C1-8A2BF2B3FBB6}" srcId="{20CF8E37-2F96-47F3-9DCE-D292EA77CF14}" destId="{2550E2FD-38A2-4D74-8505-2790889C653A}" srcOrd="0" destOrd="0" parTransId="{B1BC7ADE-E402-4E34-BEF2-2E0CEAEF381B}" sibTransId="{9221F28F-F2FB-4906-8782-43E70441A5E2}"/>
    <dgm:cxn modelId="{D2E518AD-52EF-4E0E-9B9A-0E0416DF86F2}" type="presParOf" srcId="{4CDF0BAD-6C3A-455E-B036-8EE1CC71567A}" destId="{53892D12-0171-4D17-BA47-86546C625376}" srcOrd="0" destOrd="0" presId="urn:microsoft.com/office/officeart/2005/8/layout/hProcess3"/>
    <dgm:cxn modelId="{977FC056-BF6C-4EE3-9E85-9DA3C0B9443D}" type="presParOf" srcId="{4CDF0BAD-6C3A-455E-B036-8EE1CC71567A}" destId="{C6FC3EEC-3932-4AE7-9D66-9656DA46473C}" srcOrd="1" destOrd="0" presId="urn:microsoft.com/office/officeart/2005/8/layout/hProcess3"/>
    <dgm:cxn modelId="{7676595D-E5A1-4A98-A610-B46B98A16C2B}" type="presParOf" srcId="{C6FC3EEC-3932-4AE7-9D66-9656DA46473C}" destId="{6DA3E448-7E82-48AF-9F97-CA19AA0863AB}" srcOrd="0" destOrd="0" presId="urn:microsoft.com/office/officeart/2005/8/layout/hProcess3"/>
    <dgm:cxn modelId="{881A8FA1-B002-4821-8E42-424501132125}" type="presParOf" srcId="{C6FC3EEC-3932-4AE7-9D66-9656DA46473C}" destId="{E6C6D799-30B8-4C08-B4F3-D8B119EFA22E}" srcOrd="1" destOrd="0" presId="urn:microsoft.com/office/officeart/2005/8/layout/hProcess3"/>
    <dgm:cxn modelId="{409F4B9B-4CC2-40C1-83F0-27A5AE3F6D75}" type="presParOf" srcId="{E6C6D799-30B8-4C08-B4F3-D8B119EFA22E}" destId="{AADBD008-4CE2-4A16-8A0D-FD0CB6C0672F}" srcOrd="0" destOrd="0" presId="urn:microsoft.com/office/officeart/2005/8/layout/hProcess3"/>
    <dgm:cxn modelId="{E313A3C1-4688-4D17-92D9-8AABB4D31B03}" type="presParOf" srcId="{E6C6D799-30B8-4C08-B4F3-D8B119EFA22E}" destId="{3D4B1515-D88A-4139-AA67-80FD7A3E4C8C}" srcOrd="1" destOrd="0" presId="urn:microsoft.com/office/officeart/2005/8/layout/hProcess3"/>
    <dgm:cxn modelId="{60ECD4C3-6DD4-4F26-B553-5B7BD2840AFF}" type="presParOf" srcId="{E6C6D799-30B8-4C08-B4F3-D8B119EFA22E}" destId="{B6D952CB-D1AC-4011-93CF-297BF6CCB821}" srcOrd="2" destOrd="0" presId="urn:microsoft.com/office/officeart/2005/8/layout/hProcess3"/>
    <dgm:cxn modelId="{2F3C8B0A-A81C-432D-B688-18FCA452AC52}" type="presParOf" srcId="{E6C6D799-30B8-4C08-B4F3-D8B119EFA22E}" destId="{D60CE2E3-6403-4E37-BABE-30BBEBC9B969}" srcOrd="3" destOrd="0" presId="urn:microsoft.com/office/officeart/2005/8/layout/hProcess3"/>
    <dgm:cxn modelId="{A5AA39AE-ABC3-4C43-9128-49D2BE371AD0}" type="presParOf" srcId="{C6FC3EEC-3932-4AE7-9D66-9656DA46473C}" destId="{02CA6C73-1ECC-443D-AE2B-40F3C1A770D4}" srcOrd="2" destOrd="0" presId="urn:microsoft.com/office/officeart/2005/8/layout/hProcess3"/>
    <dgm:cxn modelId="{F0A3DA85-A2EC-4FDD-804B-4F01F9B41A0B}" type="presParOf" srcId="{C6FC3EEC-3932-4AE7-9D66-9656DA46473C}" destId="{65ACAB9C-DE1C-4E26-A687-739C427FD3DE}" srcOrd="3" destOrd="0" presId="urn:microsoft.com/office/officeart/2005/8/layout/hProcess3"/>
    <dgm:cxn modelId="{8E57FE5B-C2BE-4C9B-BE0C-CB98B76E3DBE}" type="presParOf" srcId="{C6FC3EEC-3932-4AE7-9D66-9656DA46473C}" destId="{79DDC0F1-90B9-4A73-9CD3-FD6898E239C3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25968-938A-45E9-AE50-7B53D4591771}">
      <dsp:nvSpPr>
        <dsp:cNvPr id="0" name=""/>
        <dsp:cNvSpPr/>
      </dsp:nvSpPr>
      <dsp:spPr>
        <a:xfrm>
          <a:off x="-63150" y="0"/>
          <a:ext cx="5005194" cy="62636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Here’s </a:t>
          </a:r>
          <a:r>
            <a:rPr lang="en-US" sz="1400" kern="1200" dirty="0" smtClean="0"/>
            <a:t>how to insert a link to your video in PowerPoint: </a:t>
          </a:r>
          <a:r>
            <a:rPr lang="en-US" sz="1400" kern="1200" dirty="0" smtClean="0"/>
            <a:t>Select the text with which you want to link to your file</a:t>
          </a:r>
          <a:endParaRPr lang="en-US" sz="1400" kern="1200" dirty="0"/>
        </a:p>
      </dsp:txBody>
      <dsp:txXfrm>
        <a:off x="-44804" y="18346"/>
        <a:ext cx="4218144" cy="589672"/>
      </dsp:txXfrm>
    </dsp:sp>
    <dsp:sp modelId="{70714431-F1D4-49FF-9FBC-653A267A86E1}">
      <dsp:nvSpPr>
        <dsp:cNvPr id="0" name=""/>
        <dsp:cNvSpPr/>
      </dsp:nvSpPr>
      <dsp:spPr>
        <a:xfrm>
          <a:off x="418051" y="713359"/>
          <a:ext cx="4752594" cy="62636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On the Ribbon Bar, select </a:t>
          </a:r>
          <a:r>
            <a:rPr lang="en-US" sz="1400" b="1" kern="1200" dirty="0" smtClean="0"/>
            <a:t>Insert</a:t>
          </a:r>
          <a:endParaRPr lang="en-US" sz="1400" b="1" kern="1200" dirty="0"/>
        </a:p>
      </dsp:txBody>
      <dsp:txXfrm>
        <a:off x="436397" y="731705"/>
        <a:ext cx="3953863" cy="589672"/>
      </dsp:txXfrm>
    </dsp:sp>
    <dsp:sp modelId="{D512BB17-641B-4DAC-B59E-5163CDEE0023}">
      <dsp:nvSpPr>
        <dsp:cNvPr id="0" name=""/>
        <dsp:cNvSpPr/>
      </dsp:nvSpPr>
      <dsp:spPr>
        <a:xfrm>
          <a:off x="772953" y="1426718"/>
          <a:ext cx="4752594" cy="62636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Click on the </a:t>
          </a:r>
          <a:r>
            <a:rPr lang="en-US" sz="1400" b="1" kern="1200" dirty="0" smtClean="0"/>
            <a:t>Hyperlink</a:t>
          </a:r>
          <a:r>
            <a:rPr lang="en-US" sz="1400" kern="1200" dirty="0" smtClean="0"/>
            <a:t> button within the Links group</a:t>
          </a:r>
          <a:endParaRPr lang="en-US" sz="1400" kern="1200" dirty="0"/>
        </a:p>
      </dsp:txBody>
      <dsp:txXfrm>
        <a:off x="791299" y="1445064"/>
        <a:ext cx="3953863" cy="589672"/>
      </dsp:txXfrm>
    </dsp:sp>
    <dsp:sp modelId="{4537287F-3F7D-4278-BC11-EF5D70971447}">
      <dsp:nvSpPr>
        <dsp:cNvPr id="0" name=""/>
        <dsp:cNvSpPr/>
      </dsp:nvSpPr>
      <dsp:spPr>
        <a:xfrm>
          <a:off x="1127854" y="2140077"/>
          <a:ext cx="4752594" cy="62636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Make sure the </a:t>
          </a:r>
          <a:r>
            <a:rPr lang="en-US" sz="1400" b="1" kern="1200" dirty="0" smtClean="0"/>
            <a:t>Existing File or </a:t>
          </a:r>
          <a:r>
            <a:rPr lang="en-US" sz="1400" b="1" kern="1200" dirty="0" err="1" smtClean="0"/>
            <a:t>WebPage</a:t>
          </a:r>
          <a:r>
            <a:rPr lang="en-US" sz="1400" kern="1200" dirty="0" smtClean="0"/>
            <a:t> button is engaged and enter the web address. </a:t>
          </a:r>
          <a:endParaRPr lang="en-US" sz="1400" kern="1200" dirty="0"/>
        </a:p>
      </dsp:txBody>
      <dsp:txXfrm>
        <a:off x="1146200" y="2158423"/>
        <a:ext cx="3953863" cy="589672"/>
      </dsp:txXfrm>
    </dsp:sp>
    <dsp:sp modelId="{8C85C45C-CDD1-4038-8C7C-B46D00F95422}">
      <dsp:nvSpPr>
        <dsp:cNvPr id="0" name=""/>
        <dsp:cNvSpPr/>
      </dsp:nvSpPr>
      <dsp:spPr>
        <a:xfrm>
          <a:off x="1482756" y="2853436"/>
          <a:ext cx="4752594" cy="626364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Press </a:t>
          </a:r>
          <a:r>
            <a:rPr lang="en-US" sz="1400" b="1" kern="1200" dirty="0" smtClean="0"/>
            <a:t>OK</a:t>
          </a:r>
          <a:r>
            <a:rPr lang="en-US" sz="1400" kern="1200" dirty="0" smtClean="0"/>
            <a:t> and </a:t>
          </a:r>
          <a:r>
            <a:rPr lang="en-US" sz="1400" b="1" kern="1200" dirty="0" smtClean="0"/>
            <a:t>test the link(s) </a:t>
          </a:r>
          <a:r>
            <a:rPr lang="en-US" sz="1400" kern="1200" dirty="0" smtClean="0"/>
            <a:t>by running the presentation!  YouTube should open!</a:t>
          </a:r>
        </a:p>
      </dsp:txBody>
      <dsp:txXfrm>
        <a:off x="1501102" y="2871782"/>
        <a:ext cx="3953863" cy="589672"/>
      </dsp:txXfrm>
    </dsp:sp>
    <dsp:sp modelId="{0FB7045F-75DD-40F2-947B-5DFAC6DEA6A9}">
      <dsp:nvSpPr>
        <dsp:cNvPr id="0" name=""/>
        <dsp:cNvSpPr/>
      </dsp:nvSpPr>
      <dsp:spPr>
        <a:xfrm>
          <a:off x="4408607" y="457593"/>
          <a:ext cx="407136" cy="407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500213" y="457593"/>
        <a:ext cx="223924" cy="306370"/>
      </dsp:txXfrm>
    </dsp:sp>
    <dsp:sp modelId="{CD2C63BD-5928-43B1-A4BE-19A28F46001C}">
      <dsp:nvSpPr>
        <dsp:cNvPr id="0" name=""/>
        <dsp:cNvSpPr/>
      </dsp:nvSpPr>
      <dsp:spPr>
        <a:xfrm>
          <a:off x="4763508" y="1170952"/>
          <a:ext cx="407136" cy="407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4855114" y="1170952"/>
        <a:ext cx="223924" cy="306370"/>
      </dsp:txXfrm>
    </dsp:sp>
    <dsp:sp modelId="{267334B0-A4B0-4155-9C73-C294A63B7384}">
      <dsp:nvSpPr>
        <dsp:cNvPr id="0" name=""/>
        <dsp:cNvSpPr/>
      </dsp:nvSpPr>
      <dsp:spPr>
        <a:xfrm>
          <a:off x="5118410" y="1873872"/>
          <a:ext cx="407136" cy="407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210016" y="1873872"/>
        <a:ext cx="223924" cy="306370"/>
      </dsp:txXfrm>
    </dsp:sp>
    <dsp:sp modelId="{D03E709C-30D5-43C4-9F1F-144995DBFD76}">
      <dsp:nvSpPr>
        <dsp:cNvPr id="0" name=""/>
        <dsp:cNvSpPr/>
      </dsp:nvSpPr>
      <dsp:spPr>
        <a:xfrm>
          <a:off x="5473311" y="2594190"/>
          <a:ext cx="407136" cy="4071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564917" y="2594190"/>
        <a:ext cx="223924" cy="3063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C0F1-90B9-4A73-9CD3-FD6898E239C3}">
      <dsp:nvSpPr>
        <dsp:cNvPr id="0" name=""/>
        <dsp:cNvSpPr/>
      </dsp:nvSpPr>
      <dsp:spPr>
        <a:xfrm>
          <a:off x="0" y="583755"/>
          <a:ext cx="2971800" cy="1008000"/>
        </a:xfrm>
        <a:prstGeom prst="right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B1515-D88A-4139-AA67-80FD7A3E4C8C}">
      <dsp:nvSpPr>
        <dsp:cNvPr id="0" name=""/>
        <dsp:cNvSpPr/>
      </dsp:nvSpPr>
      <dsp:spPr>
        <a:xfrm>
          <a:off x="239717" y="835755"/>
          <a:ext cx="2434902" cy="50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Delete me and these instructions</a:t>
          </a:r>
          <a:endParaRPr lang="en-US" sz="1400" kern="1200" dirty="0"/>
        </a:p>
      </dsp:txBody>
      <dsp:txXfrm>
        <a:off x="239717" y="835755"/>
        <a:ext cx="2434902" cy="504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FDC0AE-B9AA-425D-8CA9-0B0AD3CF77DB}">
      <dsp:nvSpPr>
        <dsp:cNvPr id="0" name=""/>
        <dsp:cNvSpPr/>
      </dsp:nvSpPr>
      <dsp:spPr>
        <a:xfrm>
          <a:off x="0" y="0"/>
          <a:ext cx="5926074" cy="7343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Here’s how: First, make sure your code is exactly as you want it.  Then copy the code from EACH of your program files and paste it in a text editor such as Notepad (Windows) or </a:t>
          </a:r>
          <a:r>
            <a:rPr lang="en-US" sz="1300" kern="1200" dirty="0" err="1" smtClean="0"/>
            <a:t>TextEdit</a:t>
          </a:r>
          <a:r>
            <a:rPr lang="en-US" sz="1300" kern="1200" dirty="0" smtClean="0"/>
            <a:t> (Apple).  Save text file.</a:t>
          </a:r>
          <a:endParaRPr lang="en-US" sz="1300" b="0" kern="1200" dirty="0" smtClean="0"/>
        </a:p>
      </dsp:txBody>
      <dsp:txXfrm>
        <a:off x="21509" y="21509"/>
        <a:ext cx="5047701" cy="691359"/>
      </dsp:txXfrm>
    </dsp:sp>
    <dsp:sp modelId="{13D0DE40-A222-4E01-9A4F-5A1EABA95C75}">
      <dsp:nvSpPr>
        <dsp:cNvPr id="0" name=""/>
        <dsp:cNvSpPr/>
      </dsp:nvSpPr>
      <dsp:spPr>
        <a:xfrm>
          <a:off x="442531" y="836374"/>
          <a:ext cx="5926074" cy="7343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Next, on the Ribbon </a:t>
          </a:r>
          <a:r>
            <a:rPr lang="en-US" sz="1300" kern="1200" dirty="0" err="1" smtClean="0"/>
            <a:t>Bar,’s</a:t>
          </a:r>
          <a:r>
            <a:rPr lang="en-US" sz="1300" kern="1200" dirty="0" smtClean="0"/>
            <a:t> Text Group, select </a:t>
          </a:r>
          <a:r>
            <a:rPr lang="en-US" sz="1300" b="1" kern="1200" dirty="0" smtClean="0"/>
            <a:t>Insert </a:t>
          </a:r>
          <a:r>
            <a:rPr lang="en-US" sz="1300" b="0" kern="1200" dirty="0" smtClean="0"/>
            <a:t>then select</a:t>
          </a:r>
          <a:r>
            <a:rPr lang="en-US" sz="1300" b="1" kern="1200" dirty="0" smtClean="0"/>
            <a:t> Object</a:t>
          </a:r>
          <a:r>
            <a:rPr lang="en-US" sz="1300" b="0" kern="1200" dirty="0" smtClean="0"/>
            <a:t>.</a:t>
          </a:r>
        </a:p>
      </dsp:txBody>
      <dsp:txXfrm>
        <a:off x="464040" y="857883"/>
        <a:ext cx="4963179" cy="691359"/>
      </dsp:txXfrm>
    </dsp:sp>
    <dsp:sp modelId="{072206C4-B63A-4D8A-B310-E1F0436C1020}">
      <dsp:nvSpPr>
        <dsp:cNvPr id="0" name=""/>
        <dsp:cNvSpPr/>
      </dsp:nvSpPr>
      <dsp:spPr>
        <a:xfrm>
          <a:off x="885062" y="1672748"/>
          <a:ext cx="5926074" cy="7343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 the window that opens, select </a:t>
          </a:r>
          <a:r>
            <a:rPr lang="en-US" sz="1300" b="1" kern="1200" dirty="0" smtClean="0"/>
            <a:t>Create from file </a:t>
          </a:r>
          <a:r>
            <a:rPr lang="en-US" sz="1300" b="0" kern="1200" dirty="0" smtClean="0"/>
            <a:t>and </a:t>
          </a:r>
          <a:r>
            <a:rPr lang="en-US" sz="1300" b="1" kern="1200" dirty="0" smtClean="0"/>
            <a:t>Browse</a:t>
          </a:r>
          <a:r>
            <a:rPr lang="en-US" sz="1300" b="0" kern="1200" dirty="0" smtClean="0"/>
            <a:t> to find your text file.  Add an Icon if you wish.  Press OK and the object should appear on the page.</a:t>
          </a:r>
          <a:endParaRPr lang="en-US" sz="1300" b="0" kern="1200" dirty="0"/>
        </a:p>
      </dsp:txBody>
      <dsp:txXfrm>
        <a:off x="906571" y="1694257"/>
        <a:ext cx="4963179" cy="691359"/>
      </dsp:txXfrm>
    </dsp:sp>
    <dsp:sp modelId="{F2AFAF76-9CE3-4BDE-A426-6C4BCFB07711}">
      <dsp:nvSpPr>
        <dsp:cNvPr id="0" name=""/>
        <dsp:cNvSpPr/>
      </dsp:nvSpPr>
      <dsp:spPr>
        <a:xfrm>
          <a:off x="1327594" y="2509123"/>
          <a:ext cx="5926074" cy="7343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Click on the object.  Then select </a:t>
          </a:r>
          <a:r>
            <a:rPr lang="en-US" sz="1300" b="1" kern="1200" dirty="0" smtClean="0"/>
            <a:t>Action </a:t>
          </a:r>
          <a:r>
            <a:rPr lang="en-US" sz="1300" b="0" kern="1200" dirty="0" smtClean="0"/>
            <a:t>from the Links Group within the Insert toolbar</a:t>
          </a:r>
          <a:r>
            <a:rPr lang="en-US" sz="1300" kern="1200" dirty="0" smtClean="0"/>
            <a:t>. </a:t>
          </a:r>
          <a:endParaRPr lang="en-US" sz="1300" kern="1200" dirty="0"/>
        </a:p>
      </dsp:txBody>
      <dsp:txXfrm>
        <a:off x="1349103" y="2530632"/>
        <a:ext cx="4963179" cy="691359"/>
      </dsp:txXfrm>
    </dsp:sp>
    <dsp:sp modelId="{730F75C5-6074-4D3A-90CE-0ACDEFDAD741}">
      <dsp:nvSpPr>
        <dsp:cNvPr id="0" name=""/>
        <dsp:cNvSpPr/>
      </dsp:nvSpPr>
      <dsp:spPr>
        <a:xfrm>
          <a:off x="1770125" y="3345497"/>
          <a:ext cx="5926074" cy="734377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In the window that opens, select </a:t>
          </a:r>
          <a:r>
            <a:rPr lang="en-US" sz="1300" b="1" kern="1200" dirty="0" smtClean="0"/>
            <a:t>Object Action: Activate Contents</a:t>
          </a:r>
          <a:r>
            <a:rPr lang="en-US" sz="1300" b="0" kern="1200" dirty="0" smtClean="0"/>
            <a:t>.  Press OK.  Run the PPT and click on the Object to show the code text!</a:t>
          </a:r>
          <a:endParaRPr lang="en-US" sz="1300" kern="1200" dirty="0" smtClean="0"/>
        </a:p>
      </dsp:txBody>
      <dsp:txXfrm>
        <a:off x="1791634" y="3367006"/>
        <a:ext cx="4963179" cy="691359"/>
      </dsp:txXfrm>
    </dsp:sp>
    <dsp:sp modelId="{8BBC996A-439E-472A-8945-BB423408F372}">
      <dsp:nvSpPr>
        <dsp:cNvPr id="0" name=""/>
        <dsp:cNvSpPr/>
      </dsp:nvSpPr>
      <dsp:spPr>
        <a:xfrm>
          <a:off x="5448728" y="536503"/>
          <a:ext cx="477345" cy="477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556131" y="536503"/>
        <a:ext cx="262539" cy="359202"/>
      </dsp:txXfrm>
    </dsp:sp>
    <dsp:sp modelId="{8BBAD55C-A2F1-4CEC-8E90-F90E0414D67F}">
      <dsp:nvSpPr>
        <dsp:cNvPr id="0" name=""/>
        <dsp:cNvSpPr/>
      </dsp:nvSpPr>
      <dsp:spPr>
        <a:xfrm>
          <a:off x="5891260" y="1372877"/>
          <a:ext cx="477345" cy="477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5998663" y="1372877"/>
        <a:ext cx="262539" cy="359202"/>
      </dsp:txXfrm>
    </dsp:sp>
    <dsp:sp modelId="{E791048F-EB6C-4DF1-A361-69DB38627A30}">
      <dsp:nvSpPr>
        <dsp:cNvPr id="0" name=""/>
        <dsp:cNvSpPr/>
      </dsp:nvSpPr>
      <dsp:spPr>
        <a:xfrm>
          <a:off x="6333791" y="2197012"/>
          <a:ext cx="477345" cy="477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441194" y="2197012"/>
        <a:ext cx="262539" cy="359202"/>
      </dsp:txXfrm>
    </dsp:sp>
    <dsp:sp modelId="{36B8BC31-04B2-4DD4-9EDA-83230C895431}">
      <dsp:nvSpPr>
        <dsp:cNvPr id="0" name=""/>
        <dsp:cNvSpPr/>
      </dsp:nvSpPr>
      <dsp:spPr>
        <a:xfrm>
          <a:off x="6776323" y="3041546"/>
          <a:ext cx="477345" cy="47734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6883726" y="3041546"/>
        <a:ext cx="262539" cy="359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C0F1-90B9-4A73-9CD3-FD6898E239C3}">
      <dsp:nvSpPr>
        <dsp:cNvPr id="0" name=""/>
        <dsp:cNvSpPr/>
      </dsp:nvSpPr>
      <dsp:spPr>
        <a:xfrm>
          <a:off x="0" y="16881"/>
          <a:ext cx="2209800" cy="1368000"/>
        </a:xfrm>
        <a:prstGeom prst="right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4B1515-D88A-4139-AA67-80FD7A3E4C8C}">
      <dsp:nvSpPr>
        <dsp:cNvPr id="0" name=""/>
        <dsp:cNvSpPr/>
      </dsp:nvSpPr>
      <dsp:spPr>
        <a:xfrm>
          <a:off x="178251" y="358881"/>
          <a:ext cx="1810568" cy="68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42240" rIns="0" bIns="1422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Delete me and these instructions</a:t>
          </a:r>
          <a:endParaRPr lang="en-US" sz="1400" kern="1200" dirty="0"/>
        </a:p>
      </dsp:txBody>
      <dsp:txXfrm>
        <a:off x="178251" y="358881"/>
        <a:ext cx="1810568" cy="68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814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207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41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825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24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476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43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71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341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618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436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3/22/2017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40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oleObject" Target="../embeddings/oleObject2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hyperlink" Target="http://pattonrobotics.com/products/patton-robotics-teensy-motherboard-kit" TargetMode="External"/><Relationship Id="rId7" Type="http://schemas.openxmlformats.org/officeDocument/2006/relationships/image" Target="../media/image1.jpeg"/><Relationship Id="rId2" Type="http://schemas.openxmlformats.org/officeDocument/2006/relationships/hyperlink" Target="https://www.pjrc.com/teensy/teensy31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attonrobotics.com/products/line-sensors-by-patton-robotics" TargetMode="External"/><Relationship Id="rId11" Type="http://schemas.microsoft.com/office/2007/relationships/hdphoto" Target="../media/hdphoto1.wdp"/><Relationship Id="rId5" Type="http://schemas.openxmlformats.org/officeDocument/2006/relationships/hyperlink" Target="http://pattonrobotics.com/products/ultrasonic-sensor-and-cables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pattonrobotics.com/products/sharp-gp2y0a21-ir-infrared-range-sensor-cable" TargetMode="External"/><Relationship Id="rId9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ezyzip.com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hyperlink" Target="http://www.youtube.com/watch?v=l-qBxFknq6w&amp;feature=share&amp;list=PLGlU0977_w8AFnANJVMq7_H--0_QG9tLv" TargetMode="Externa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hyperlink" Target="http://www.youtube.com/playlist?list=PLGlU0977_w8AFnANJVMq7_H--0_QG9tLv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Saving your PPT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2440" y="1066800"/>
            <a:ext cx="8229600" cy="3124200"/>
          </a:xfrm>
        </p:spPr>
        <p:txBody>
          <a:bodyPr>
            <a:normAutofit/>
          </a:bodyPr>
          <a:lstStyle/>
          <a:p>
            <a:r>
              <a:rPr lang="en-US" dirty="0" smtClean="0"/>
              <a:t>Download </a:t>
            </a:r>
            <a:r>
              <a:rPr lang="en-US" dirty="0"/>
              <a:t>the PPT template (“Final Robotics Projects </a:t>
            </a:r>
            <a:r>
              <a:rPr lang="en-US" dirty="0" smtClean="0"/>
              <a:t>Template 2017.pptx”) from </a:t>
            </a:r>
            <a:r>
              <a:rPr lang="en-US" dirty="0" smtClean="0"/>
              <a:t>Canvas </a:t>
            </a:r>
            <a:r>
              <a:rPr lang="en-US" dirty="0" smtClean="0"/>
              <a:t>and </a:t>
            </a:r>
            <a:r>
              <a:rPr lang="en-US" dirty="0" smtClean="0"/>
              <a:t>change the name to include:</a:t>
            </a:r>
          </a:p>
          <a:p>
            <a:pPr lvl="1"/>
            <a:r>
              <a:rPr lang="en-US" dirty="0" smtClean="0"/>
              <a:t>Short </a:t>
            </a:r>
            <a:r>
              <a:rPr lang="en-US" dirty="0"/>
              <a:t>DESCRIPTIVE Title</a:t>
            </a:r>
          </a:p>
          <a:p>
            <a:pPr lvl="1"/>
            <a:r>
              <a:rPr lang="en-US" dirty="0" smtClean="0"/>
              <a:t>Your Name</a:t>
            </a:r>
          </a:p>
          <a:p>
            <a:pPr lvl="1"/>
            <a:r>
              <a:rPr lang="en-US" dirty="0" smtClean="0"/>
              <a:t>Current Year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4419600"/>
            <a:ext cx="8229600" cy="21717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 BAD name</a:t>
            </a:r>
          </a:p>
          <a:p>
            <a:pPr lvl="1"/>
            <a:r>
              <a:rPr lang="en-US" dirty="0" smtClean="0"/>
              <a:t>“My Robot Project by Chris.pptx”</a:t>
            </a:r>
          </a:p>
          <a:p>
            <a:r>
              <a:rPr lang="en-US" dirty="0"/>
              <a:t>A </a:t>
            </a:r>
            <a:r>
              <a:rPr lang="en-US" dirty="0" smtClean="0"/>
              <a:t>GOOD name</a:t>
            </a:r>
            <a:endParaRPr lang="en-US" dirty="0"/>
          </a:p>
          <a:p>
            <a:pPr lvl="1"/>
            <a:r>
              <a:rPr lang="en-US" dirty="0" smtClean="0"/>
              <a:t>“Robot Test Grader - Chris Odom 2017.pptx”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5400000">
            <a:off x="6134100" y="3581400"/>
            <a:ext cx="5181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Delete This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65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My Code!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Below are links to all the Arduino C code files used in my project:</a:t>
            </a:r>
          </a:p>
          <a:p>
            <a:pPr lvl="1"/>
            <a:r>
              <a:rPr lang="en-US" sz="2400" dirty="0" err="1" smtClean="0"/>
              <a:t>Hello_World.ino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5615836"/>
              </p:ext>
            </p:extLst>
          </p:nvPr>
        </p:nvGraphicFramePr>
        <p:xfrm>
          <a:off x="1143000" y="2600325"/>
          <a:ext cx="7696200" cy="407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190030582"/>
              </p:ext>
            </p:extLst>
          </p:nvPr>
        </p:nvGraphicFramePr>
        <p:xfrm>
          <a:off x="228600" y="4724400"/>
          <a:ext cx="2209800" cy="140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998768"/>
              </p:ext>
            </p:extLst>
          </p:nvPr>
        </p:nvGraphicFramePr>
        <p:xfrm>
          <a:off x="3733800" y="18288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Packager Shell Object" showAsIcon="1" r:id="rId13" imgW="914400" imgH="771480" progId="Package">
                  <p:embed/>
                </p:oleObj>
              </mc:Choice>
              <mc:Fallback>
                <p:oleObj name="Packager Shell Object" showAsIcon="1" r:id="rId1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733800" y="18288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loud Callout 3"/>
          <p:cNvSpPr/>
          <p:nvPr/>
        </p:nvSpPr>
        <p:spPr>
          <a:xfrm>
            <a:off x="5867400" y="1524000"/>
            <a:ext cx="2819400" cy="1905000"/>
          </a:xfrm>
          <a:prstGeom prst="cloudCallout">
            <a:avLst>
              <a:gd name="adj1" fmla="val -18130"/>
              <a:gd name="adj2" fmla="val 8878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 you can store the code </a:t>
            </a:r>
            <a:r>
              <a:rPr lang="en-US" smtClean="0"/>
              <a:t>files in a </a:t>
            </a:r>
            <a:r>
              <a:rPr lang="en-US" dirty="0" smtClean="0"/>
              <a:t>ZIP file as shown on a previous slide.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67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Improvements, Applications, Suggestions &amp;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3124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What real-world applications are there for your project?</a:t>
            </a:r>
          </a:p>
          <a:p>
            <a:r>
              <a:rPr lang="en-US" sz="2400" dirty="0" smtClean="0"/>
              <a:t>Are there any future additions or alterations that would make your project even better?</a:t>
            </a:r>
          </a:p>
          <a:p>
            <a:r>
              <a:rPr lang="en-US" sz="2400" dirty="0" smtClean="0"/>
              <a:t>Did you encounter any problems that couldn’t be solved?  How did you work around them?</a:t>
            </a:r>
          </a:p>
          <a:p>
            <a:r>
              <a:rPr lang="en-US" sz="2400" dirty="0" smtClean="0"/>
              <a:t>What would you have done differently?</a:t>
            </a:r>
            <a:endParaRPr lang="en-US" sz="2400" dirty="0"/>
          </a:p>
          <a:p>
            <a:r>
              <a:rPr lang="en-US" sz="2400" dirty="0" smtClean="0"/>
              <a:t>You may add more pages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843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FINAL NOTES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562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Delete This Page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362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Before turning in this PowerPoint, you should compress all the images in the document to make the document smaller.  Here’s how:</a:t>
            </a:r>
          </a:p>
          <a:p>
            <a:pPr lvl="1"/>
            <a:r>
              <a:rPr lang="en-US" sz="1800" dirty="0" smtClean="0"/>
              <a:t>Click on any image in the PPT.</a:t>
            </a:r>
          </a:p>
          <a:p>
            <a:pPr lvl="1"/>
            <a:r>
              <a:rPr lang="en-US" sz="1800" dirty="0" smtClean="0"/>
              <a:t>Click on the Format menu under Picture Tools.</a:t>
            </a:r>
          </a:p>
          <a:p>
            <a:pPr lvl="1"/>
            <a:r>
              <a:rPr lang="en-US" sz="1800" dirty="0" smtClean="0"/>
              <a:t>Click on “Compress Pictures”.</a:t>
            </a:r>
          </a:p>
          <a:p>
            <a:pPr lvl="1"/>
            <a:r>
              <a:rPr lang="en-US" sz="1800" dirty="0" smtClean="0"/>
              <a:t>In the window that opens, uncheck “Apply only to this picture” and select “Screen (150ppi) as shown: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3418114"/>
            <a:ext cx="3533775" cy="227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950" y="2013857"/>
            <a:ext cx="857250" cy="447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2461532"/>
            <a:ext cx="1257300" cy="24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0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</p:spPr>
        <p:txBody>
          <a:bodyPr>
            <a:normAutofit/>
          </a:bodyPr>
          <a:lstStyle/>
          <a:p>
            <a:r>
              <a:rPr lang="en-US" dirty="0" smtClean="0"/>
              <a:t>Code Notes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5626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Delete This Page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you think your project is complete, check the following:</a:t>
            </a:r>
          </a:p>
          <a:p>
            <a:pPr lvl="1"/>
            <a:r>
              <a:rPr lang="en-US" dirty="0" smtClean="0"/>
              <a:t>Your code works and the robot runs properly</a:t>
            </a:r>
          </a:p>
          <a:p>
            <a:pPr lvl="1"/>
            <a:r>
              <a:rPr lang="en-US" dirty="0" smtClean="0"/>
              <a:t>Your code is well-commented with constants and variables that are named appropriately</a:t>
            </a:r>
          </a:p>
          <a:p>
            <a:pPr lvl="1"/>
            <a:r>
              <a:rPr lang="en-US" dirty="0" smtClean="0"/>
              <a:t>Your code is tidy</a:t>
            </a:r>
            <a:r>
              <a:rPr lang="en-US" dirty="0"/>
              <a:t> </a:t>
            </a:r>
            <a:r>
              <a:rPr lang="en-US" dirty="0" smtClean="0"/>
              <a:t>and neat with proper indentation.  (Tidy it up with CTRL+T.)</a:t>
            </a:r>
          </a:p>
        </p:txBody>
      </p:sp>
    </p:spTree>
    <p:extLst>
      <p:ext uri="{BB962C8B-B14F-4D97-AF65-F5344CB8AC3E}">
        <p14:creationId xmlns:p14="http://schemas.microsoft.com/office/powerpoint/2010/main" val="22618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More Code Notes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5867400"/>
            <a:ext cx="8229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Delete This Page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963455"/>
            <a:ext cx="8229600" cy="2971799"/>
          </a:xfrm>
        </p:spPr>
        <p:txBody>
          <a:bodyPr>
            <a:normAutofit/>
          </a:bodyPr>
          <a:lstStyle/>
          <a:p>
            <a:r>
              <a:rPr lang="en-US" dirty="0" smtClean="0"/>
              <a:t>Your header for ALL code files MUST include: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Your header SHOULD also include the following copyright information: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3836075"/>
            <a:ext cx="7924800" cy="203132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403225" indent="-403225"/>
            <a:r>
              <a:rPr lang="en-US" dirty="0" smtClean="0">
                <a:latin typeface="Courier New" pitchFamily="49" charset="0"/>
                <a:cs typeface="Courier New" pitchFamily="49" charset="0"/>
              </a:rPr>
              <a:t>/* </a:t>
            </a:r>
          </a:p>
          <a:p>
            <a:pPr marL="403225" indent="-403225"/>
            <a:r>
              <a:rPr lang="en-US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Copyright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CurrentYear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  All Rights Reserved. No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part of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these contents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may be reproduced, copied, modified or adapted, without the prior written consent of the author, unless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when used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for educational and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non-profit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purposes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.</a:t>
            </a:r>
          </a:p>
          <a:p>
            <a:pPr marL="403225" indent="-403225"/>
            <a:r>
              <a:rPr lang="en-US" dirty="0" smtClean="0">
                <a:latin typeface="Courier New" pitchFamily="49" charset="0"/>
                <a:cs typeface="Courier New" pitchFamily="49" charset="0"/>
              </a:rPr>
              <a:t>*/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1707088"/>
            <a:ext cx="7924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FileName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.ino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by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YourName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on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ThisDate</a:t>
            </a:r>
            <a:endParaRPr 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b="1" dirty="0" err="1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DescriptionOfProject</a:t>
            </a:r>
            <a:endParaRPr lang="en-US" b="1" dirty="0" smtClean="0">
              <a:solidFill>
                <a:srgbClr val="FF0000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61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itle of your project here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81200" y="2057400"/>
            <a:ext cx="52578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Put one or two images here.</a:t>
            </a:r>
          </a:p>
          <a:p>
            <a:endParaRPr lang="en-US" dirty="0" smtClean="0"/>
          </a:p>
          <a:p>
            <a:r>
              <a:rPr lang="en-US" dirty="0" smtClean="0"/>
              <a:t>You may wish to change the background of this and all other pages.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7923" y="5029199"/>
            <a:ext cx="7772400" cy="1066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Names of the team members here.</a:t>
            </a:r>
            <a:endParaRPr lang="en-US" sz="32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07923" y="5943600"/>
            <a:ext cx="7772400" cy="555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Year here.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770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Title of your project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Write a </a:t>
            </a:r>
            <a:r>
              <a:rPr lang="en-US" sz="2400" i="1" dirty="0" smtClean="0"/>
              <a:t>short </a:t>
            </a:r>
            <a:r>
              <a:rPr lang="en-US" sz="2400" dirty="0" smtClean="0"/>
              <a:t>description of your project here.  You may resize the box and the font, but don’t write too much.  Make the project sound exciting.  Really sell it.  </a:t>
            </a:r>
            <a:r>
              <a:rPr lang="en-US" sz="2400" b="1" dirty="0" smtClean="0"/>
              <a:t>This will be published without any editing from me, so proof it well!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This page will be graded on:</a:t>
            </a:r>
          </a:p>
          <a:p>
            <a:r>
              <a:rPr lang="en-US" sz="2400" dirty="0" smtClean="0"/>
              <a:t>Clarity</a:t>
            </a:r>
          </a:p>
          <a:p>
            <a:r>
              <a:rPr lang="en-US" sz="2400" dirty="0" smtClean="0"/>
              <a:t>Completeness</a:t>
            </a:r>
          </a:p>
          <a:p>
            <a:r>
              <a:rPr lang="en-US" sz="2400" dirty="0" smtClean="0"/>
              <a:t>Excitement generated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90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dirty="0" smtClean="0"/>
              <a:t>Materials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256" y="2295286"/>
            <a:ext cx="8044543" cy="2686548"/>
          </a:xfrm>
        </p:spPr>
        <p:txBody>
          <a:bodyPr>
            <a:normAutofit fontScale="92500" lnSpcReduction="10000"/>
          </a:bodyPr>
          <a:lstStyle/>
          <a:p>
            <a:pPr marL="347663" indent="-347663"/>
            <a:r>
              <a:rPr lang="en-US" sz="1600" dirty="0" smtClean="0"/>
              <a:t>Teensy 3.2 Microcontroller ($19.80) and Patton Robotics Motherboard ($18). </a:t>
            </a:r>
            <a:r>
              <a:rPr lang="en-US" sz="1600" dirty="0">
                <a:hlinkClick r:id="rId2"/>
              </a:rPr>
              <a:t>https://www.pjrc.com/teensy/teensy31.html</a:t>
            </a:r>
            <a:r>
              <a:rPr lang="en-US" sz="1600" dirty="0"/>
              <a:t> and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pattonrobotics.com/products/patton-robotics-teensy-motherboard-kit</a:t>
            </a:r>
            <a:r>
              <a:rPr lang="en-US" sz="1600" dirty="0" smtClean="0"/>
              <a:t>. </a:t>
            </a:r>
          </a:p>
          <a:p>
            <a:r>
              <a:rPr lang="en-US" sz="1600" dirty="0" smtClean="0"/>
              <a:t>Sharp Infrared Range Finder (P/N 2YOA21) </a:t>
            </a:r>
            <a:r>
              <a:rPr lang="en-US" sz="1600" dirty="0"/>
              <a:t>($9) from </a:t>
            </a:r>
            <a:r>
              <a:rPr lang="en-US" sz="1600" dirty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pattonrobotics.com/products/sharp-gp2y0a21-ir-infrared-range-sensor-cable</a:t>
            </a:r>
            <a:r>
              <a:rPr lang="en-US" sz="1600" dirty="0" smtClean="0"/>
              <a:t>.  (See image above.)</a:t>
            </a:r>
          </a:p>
          <a:p>
            <a:r>
              <a:rPr lang="en-US" sz="1600" dirty="0" smtClean="0"/>
              <a:t>Sonic Range Finder (P/N HC-SR04) ($3.75</a:t>
            </a:r>
            <a:r>
              <a:rPr lang="en-US" sz="1600" dirty="0"/>
              <a:t>) from </a:t>
            </a:r>
            <a:r>
              <a:rPr lang="en-US" sz="1600" dirty="0">
                <a:hlinkClick r:id="rId5"/>
              </a:rPr>
              <a:t>http://</a:t>
            </a:r>
            <a:r>
              <a:rPr lang="en-US" sz="1600" dirty="0" smtClean="0">
                <a:hlinkClick r:id="rId5"/>
              </a:rPr>
              <a:t>pattonrobotics.com/products/ultrasonic-sensor-and-cables</a:t>
            </a:r>
            <a:r>
              <a:rPr lang="en-US" sz="1600" dirty="0" smtClean="0"/>
              <a:t>. (</a:t>
            </a:r>
            <a:r>
              <a:rPr lang="en-US" sz="1600" dirty="0"/>
              <a:t>See image above.)</a:t>
            </a:r>
            <a:endParaRPr lang="en-US" sz="1600" dirty="0" smtClean="0"/>
          </a:p>
          <a:p>
            <a:r>
              <a:rPr lang="en-US" sz="1600" dirty="0" smtClean="0"/>
              <a:t>Infrared Line-Following Sensors ($2</a:t>
            </a:r>
            <a:r>
              <a:rPr lang="en-US" sz="1600" dirty="0"/>
              <a:t>) from </a:t>
            </a:r>
            <a:r>
              <a:rPr lang="en-US" sz="1600" dirty="0">
                <a:hlinkClick r:id="rId6"/>
              </a:rPr>
              <a:t>http://</a:t>
            </a:r>
            <a:r>
              <a:rPr lang="en-US" sz="1600" dirty="0" smtClean="0">
                <a:hlinkClick r:id="rId6"/>
              </a:rPr>
              <a:t>pattonrobotics.com/products/line-sensors-by-patton-robotics</a:t>
            </a:r>
            <a:r>
              <a:rPr lang="en-US" sz="1600" dirty="0" smtClean="0"/>
              <a:t>. (See </a:t>
            </a:r>
            <a:r>
              <a:rPr lang="en-US" sz="1600" dirty="0"/>
              <a:t>image above.)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Item</a:t>
            </a:r>
            <a:r>
              <a:rPr lang="en-US" sz="1600" dirty="0"/>
              <a:t>.  Link.  Cost.  Image.</a:t>
            </a:r>
          </a:p>
          <a:p>
            <a:endParaRPr lang="en-US" sz="1600" dirty="0"/>
          </a:p>
          <a:p>
            <a:endParaRPr lang="en-US" sz="1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5143" y="1155455"/>
            <a:ext cx="1408669" cy="1097280"/>
          </a:xfrm>
          <a:prstGeom prst="rect">
            <a:avLst/>
          </a:prstGeom>
        </p:spPr>
      </p:pic>
      <p:pic>
        <p:nvPicPr>
          <p:cNvPr id="3074" name="Picture 2" descr="http://nebula.wsimg.com/obj/RDhCMTlDRUQyMjNBODVDNzlCNkE6ZTUyODYyZjMxOGU3OWE1MWJmZDgyNjMwYTllYmJmYTQ6Ojo6OjA="/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71800" y="1175657"/>
            <a:ext cx="1392702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letsmakerobots.com/files/field_primary_image/HC-SR04-lg.jpg?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2490" y="1155455"/>
            <a:ext cx="1435095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>
          <a:xfrm>
            <a:off x="642256" y="4981834"/>
            <a:ext cx="8044543" cy="165353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If item is common like IR range finder, line follower, sonic ranger, e.g., then just listing the item is all you need.</a:t>
            </a:r>
          </a:p>
          <a:p>
            <a:r>
              <a:rPr lang="en-US" sz="1800" dirty="0" smtClean="0"/>
              <a:t>If the item is unique to your project or is hard to find in general, then give a part number, a link to the item, and perhaps a cost of the item.</a:t>
            </a:r>
          </a:p>
          <a:p>
            <a:r>
              <a:rPr lang="en-US" sz="1800" dirty="0" smtClean="0"/>
              <a:t>Images are great.  It is fine to add additional slides here.</a:t>
            </a:r>
          </a:p>
          <a:p>
            <a:endParaRPr lang="en-US" sz="18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5573" y="1171784"/>
            <a:ext cx="1501753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68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657"/>
            <a:ext cx="8229600" cy="1143000"/>
          </a:xfrm>
        </p:spPr>
        <p:txBody>
          <a:bodyPr/>
          <a:lstStyle/>
          <a:p>
            <a:r>
              <a:rPr lang="en-US" dirty="0" smtClean="0"/>
              <a:t>3D-Printed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599"/>
            <a:ext cx="8534400" cy="18288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Here are the zipped file(s) containing all 3D-printed parts created by me.  The file(s) include the </a:t>
            </a:r>
            <a:r>
              <a:rPr lang="en-US" sz="1800" b="1" dirty="0" smtClean="0"/>
              <a:t>SketchUp</a:t>
            </a:r>
            <a:r>
              <a:rPr lang="en-US" sz="1800" dirty="0" smtClean="0"/>
              <a:t> (*.</a:t>
            </a:r>
            <a:r>
              <a:rPr lang="en-US" sz="1800" dirty="0" err="1" smtClean="0"/>
              <a:t>SKP</a:t>
            </a:r>
            <a:r>
              <a:rPr lang="en-US" sz="1800" dirty="0" smtClean="0"/>
              <a:t>) and </a:t>
            </a:r>
            <a:r>
              <a:rPr lang="en-US" sz="1800" b="1" dirty="0" smtClean="0"/>
              <a:t>stereolithography</a:t>
            </a:r>
            <a:r>
              <a:rPr lang="en-US" sz="1800" dirty="0" smtClean="0"/>
              <a:t> files (*.STL) used in their production:</a:t>
            </a:r>
          </a:p>
          <a:p>
            <a:r>
              <a:rPr lang="en-US" sz="1800" dirty="0" smtClean="0"/>
              <a:t>Futaba Servo Mount (by Hoang &amp; Odom)</a:t>
            </a:r>
          </a:p>
          <a:p>
            <a:r>
              <a:rPr lang="en-US" sz="1800" dirty="0" smtClean="0"/>
              <a:t>Sonic and Sharp IR Range Finder</a:t>
            </a:r>
            <a:endParaRPr lang="en-US" sz="1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42257" y="3962400"/>
            <a:ext cx="8044543" cy="2644130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If you used a 3D printed part, give an image (or images) of the piece.</a:t>
            </a:r>
          </a:p>
          <a:p>
            <a:r>
              <a:rPr lang="en-US" sz="2000" dirty="0" smtClean="0"/>
              <a:t>Also, embed a ZIP file of </a:t>
            </a:r>
            <a:r>
              <a:rPr lang="en-US" sz="2000" i="1" dirty="0" smtClean="0"/>
              <a:t>at least</a:t>
            </a:r>
            <a:r>
              <a:rPr lang="en-US" sz="2000" dirty="0" smtClean="0"/>
              <a:t> the </a:t>
            </a:r>
            <a:r>
              <a:rPr lang="en-US" sz="2000" dirty="0" smtClean="0"/>
              <a:t>SketchUp (</a:t>
            </a:r>
            <a:r>
              <a:rPr lang="en-US" sz="2000" dirty="0" err="1" smtClean="0"/>
              <a:t>SKP</a:t>
            </a:r>
            <a:r>
              <a:rPr lang="en-US" sz="2000" dirty="0" smtClean="0"/>
              <a:t>) and </a:t>
            </a:r>
            <a:r>
              <a:rPr lang="en-US" sz="2000" dirty="0" err="1" smtClean="0"/>
              <a:t>STL</a:t>
            </a:r>
            <a:r>
              <a:rPr lang="en-US" sz="2000" dirty="0" smtClean="0"/>
              <a:t> </a:t>
            </a:r>
            <a:r>
              <a:rPr lang="en-US" sz="2000" dirty="0" smtClean="0"/>
              <a:t>files of your piece(s). </a:t>
            </a:r>
            <a:r>
              <a:rPr lang="en-US" sz="2000" dirty="0" smtClean="0"/>
              <a:t>Here’s </a:t>
            </a:r>
            <a:r>
              <a:rPr lang="en-US" sz="2000" dirty="0" smtClean="0"/>
              <a:t>how on a Window’s machine:</a:t>
            </a:r>
          </a:p>
          <a:p>
            <a:pPr lvl="1"/>
            <a:r>
              <a:rPr lang="en-US" sz="1600" dirty="0" smtClean="0"/>
              <a:t>Select any files you want to add to the ZIP archive.</a:t>
            </a:r>
          </a:p>
          <a:p>
            <a:pPr lvl="1"/>
            <a:r>
              <a:rPr lang="en-US" sz="1600" dirty="0" smtClean="0"/>
              <a:t>Right-click on those files and select “</a:t>
            </a:r>
            <a:r>
              <a:rPr lang="en-US" sz="1600" b="1" dirty="0" smtClean="0"/>
              <a:t>Send to &gt;&gt; Compressed (zipped) folder</a:t>
            </a:r>
            <a:r>
              <a:rPr lang="en-US" sz="1600" dirty="0" smtClean="0"/>
              <a:t>”.</a:t>
            </a:r>
          </a:p>
          <a:p>
            <a:pPr lvl="1"/>
            <a:r>
              <a:rPr lang="en-US" sz="1600" dirty="0" smtClean="0"/>
              <a:t>Drag the zipped folder onto this PowerPoint slide.</a:t>
            </a:r>
          </a:p>
          <a:p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5999" y="985958"/>
            <a:ext cx="1828800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0" y="985958"/>
            <a:ext cx="1828800" cy="13716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989381"/>
              </p:ext>
            </p:extLst>
          </p:nvPr>
        </p:nvGraphicFramePr>
        <p:xfrm>
          <a:off x="5410200" y="3108123"/>
          <a:ext cx="2819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Packager Shell Object" showAsIcon="1" r:id="rId5" imgW="2819880" imgH="685800" progId="Package">
                  <p:embed/>
                </p:oleObj>
              </mc:Choice>
              <mc:Fallback>
                <p:oleObj name="Packager Shell Object" showAsIcon="1" r:id="rId5" imgW="2819880" imgH="68580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3108123"/>
                        <a:ext cx="2819400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loud Callout 8"/>
          <p:cNvSpPr/>
          <p:nvPr/>
        </p:nvSpPr>
        <p:spPr>
          <a:xfrm>
            <a:off x="5696607" y="5864772"/>
            <a:ext cx="3429000" cy="990600"/>
          </a:xfrm>
          <a:prstGeom prst="cloudCallout">
            <a:avLst>
              <a:gd name="adj1" fmla="val -49707"/>
              <a:gd name="adj2" fmla="val -3965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If this doesn’t work, use  </a:t>
            </a:r>
            <a:r>
              <a:rPr lang="en-US" sz="1600" dirty="0">
                <a:solidFill>
                  <a:schemeClr val="tx1"/>
                </a:solidFill>
                <a:hlinkClick r:id="rId7"/>
              </a:rPr>
              <a:t>http://www.ezyzip.com</a:t>
            </a:r>
            <a:r>
              <a:rPr lang="en-US" sz="1600" dirty="0" smtClean="0">
                <a:solidFill>
                  <a:schemeClr val="tx1"/>
                </a:solidFill>
                <a:hlinkClick r:id="rId7"/>
              </a:rPr>
              <a:t>/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7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of My Project</a:t>
            </a:r>
            <a:endParaRPr lang="en-US" dirty="0"/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3048000" y="2209800"/>
            <a:ext cx="28956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Put images here.  </a:t>
            </a:r>
          </a:p>
          <a:p>
            <a:pPr marL="0" indent="0">
              <a:buNone/>
            </a:pP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OK to add more pages.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My Project on YouTube (Optional)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/>
          <a:lstStyle/>
          <a:p>
            <a:r>
              <a:rPr lang="en-US" dirty="0" smtClean="0"/>
              <a:t>Here are some YouTube videos of my project:</a:t>
            </a:r>
          </a:p>
          <a:p>
            <a:pPr lvl="1"/>
            <a:r>
              <a:rPr lang="en-US" dirty="0" smtClean="0"/>
              <a:t>For example: </a:t>
            </a:r>
            <a:r>
              <a:rPr lang="en-US" dirty="0" smtClean="0">
                <a:hlinkClick r:id="rId2"/>
              </a:rPr>
              <a:t>The 2012-13 George School Robotics Playlist</a:t>
            </a:r>
            <a:endParaRPr lang="en-US" dirty="0" smtClean="0"/>
          </a:p>
          <a:p>
            <a:pPr lvl="1"/>
            <a:r>
              <a:rPr lang="en-US" dirty="0" smtClean="0"/>
              <a:t>For example: </a:t>
            </a:r>
            <a:r>
              <a:rPr lang="en-US" dirty="0" smtClean="0">
                <a:hlinkClick r:id="rId3"/>
              </a:rPr>
              <a:t>Jake’s auto-tracking BB shooter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43960414"/>
              </p:ext>
            </p:extLst>
          </p:nvPr>
        </p:nvGraphicFramePr>
        <p:xfrm>
          <a:off x="2667000" y="3200400"/>
          <a:ext cx="6172200" cy="347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26277624"/>
              </p:ext>
            </p:extLst>
          </p:nvPr>
        </p:nvGraphicFramePr>
        <p:xfrm>
          <a:off x="152400" y="3886200"/>
          <a:ext cx="2971800" cy="2175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5694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1002</Words>
  <Application>Microsoft Office PowerPoint</Application>
  <PresentationFormat>On-screen Show (4:3)</PresentationFormat>
  <Paragraphs>97</Paragraphs>
  <Slides>12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1_Office Theme</vt:lpstr>
      <vt:lpstr>Packager Shell Object</vt:lpstr>
      <vt:lpstr>Saving your PPT</vt:lpstr>
      <vt:lpstr>Code Notes</vt:lpstr>
      <vt:lpstr>More Code Notes</vt:lpstr>
      <vt:lpstr>Title of your project here</vt:lpstr>
      <vt:lpstr>Title of your project here</vt:lpstr>
      <vt:lpstr>Materials List</vt:lpstr>
      <vt:lpstr>3D-Printed Parts</vt:lpstr>
      <vt:lpstr>Images of My Project</vt:lpstr>
      <vt:lpstr>My Project on YouTube (Optional)</vt:lpstr>
      <vt:lpstr>My Code!</vt:lpstr>
      <vt:lpstr>Improvements, Applications, Suggestions &amp; Advice</vt:lpstr>
      <vt:lpstr>FINAL 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your project here</dc:title>
  <dc:creator>Odom, Chris</dc:creator>
  <cp:lastModifiedBy>Odom, Chris</cp:lastModifiedBy>
  <cp:revision>52</cp:revision>
  <dcterms:created xsi:type="dcterms:W3CDTF">2006-08-16T00:00:00Z</dcterms:created>
  <dcterms:modified xsi:type="dcterms:W3CDTF">2017-03-22T17:20:47Z</dcterms:modified>
</cp:coreProperties>
</file>